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>
      <p:cViewPr varScale="1">
        <p:scale>
          <a:sx n="79" d="100"/>
          <a:sy n="79" d="100"/>
        </p:scale>
        <p:origin x="-432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224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36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37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4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350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62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933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8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08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03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E306-AF83-4716-9F03-266A293AA97D}" type="datetimeFigureOut">
              <a:rPr lang="en-GB" smtClean="0"/>
              <a:t>16/05/2018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77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4294" y="0"/>
            <a:ext cx="9507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Topic 1: The development of the civil rights movement, 1954-1960</a:t>
            </a:r>
            <a:endParaRPr lang="en-GB" sz="20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570749"/>
              </p:ext>
            </p:extLst>
          </p:nvPr>
        </p:nvGraphicFramePr>
        <p:xfrm>
          <a:off x="162859" y="481289"/>
          <a:ext cx="3575423" cy="604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542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terms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Segregation</a:t>
                      </a:r>
                      <a:r>
                        <a:rPr lang="en-GB" sz="1200" dirty="0" smtClean="0"/>
                        <a:t>: Separating groups of people usually by race or religion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Discrimination</a:t>
                      </a:r>
                      <a:r>
                        <a:rPr lang="en-GB" sz="1200" dirty="0" smtClean="0"/>
                        <a:t>:</a:t>
                      </a:r>
                      <a:r>
                        <a:rPr lang="en-GB" sz="1200" baseline="0" dirty="0" smtClean="0"/>
                        <a:t> </a:t>
                      </a:r>
                      <a:r>
                        <a:rPr lang="en-GB" sz="1200" dirty="0" smtClean="0"/>
                        <a:t>Treating a particular group of people unfairly usually on account of religious,</a:t>
                      </a:r>
                      <a:r>
                        <a:rPr lang="en-GB" sz="1200" baseline="0" dirty="0" smtClean="0"/>
                        <a:t> racial, gender or social difference.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Federal</a:t>
                      </a:r>
                      <a:r>
                        <a:rPr lang="en-GB" sz="1200" b="1" baseline="0" dirty="0" smtClean="0"/>
                        <a:t> government</a:t>
                      </a:r>
                      <a:r>
                        <a:rPr lang="en-GB" sz="1200" baseline="0" dirty="0" smtClean="0"/>
                        <a:t>: the government of the USA that is made up of three branches: the president, congress and the Supreme Court.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Integration</a:t>
                      </a:r>
                      <a:r>
                        <a:rPr lang="en-GB" sz="1200" dirty="0" smtClean="0"/>
                        <a:t>: to bring together people who have</a:t>
                      </a:r>
                      <a:r>
                        <a:rPr lang="en-GB" sz="1200" baseline="0" dirty="0" smtClean="0"/>
                        <a:t> previously been segregated.  Also referred to as desegregation.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NAACP</a:t>
                      </a:r>
                      <a:r>
                        <a:rPr lang="en-GB" sz="1200" dirty="0" smtClean="0"/>
                        <a:t>: the National Association for the Advancement</a:t>
                      </a:r>
                      <a:r>
                        <a:rPr lang="en-GB" sz="1200" baseline="0" dirty="0" smtClean="0"/>
                        <a:t> of Coloured People.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Boycott</a:t>
                      </a:r>
                      <a:r>
                        <a:rPr lang="en-GB" sz="1200" dirty="0" smtClean="0"/>
                        <a:t>:</a:t>
                      </a:r>
                      <a:r>
                        <a:rPr lang="en-GB" sz="1200" baseline="0" dirty="0" smtClean="0"/>
                        <a:t> To refuse to use a shop or a service if you believe it is doing something wrong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United States Constitution: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aseline="0" dirty="0" smtClean="0"/>
                        <a:t>a legal document created in 1787 which American laws are based upon.  There have been a number of amendments (additions) to the constitution since 1787.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Jim</a:t>
                      </a:r>
                      <a:r>
                        <a:rPr lang="en-GB" sz="1200" b="1" baseline="0" dirty="0" smtClean="0"/>
                        <a:t> Crow laws</a:t>
                      </a:r>
                      <a:r>
                        <a:rPr lang="en-GB" sz="1200" baseline="0" dirty="0" smtClean="0"/>
                        <a:t>: a series of laws enforcing segregation which varied from state to state.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Deep South</a:t>
                      </a:r>
                      <a:r>
                        <a:rPr lang="en-GB" sz="1200" dirty="0" smtClean="0"/>
                        <a:t>: the</a:t>
                      </a:r>
                      <a:r>
                        <a:rPr lang="en-GB" sz="1200" baseline="0" dirty="0" smtClean="0"/>
                        <a:t> states in the southern most region of the USA which had previously been where slaves were kept.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Civil rights</a:t>
                      </a:r>
                      <a:r>
                        <a:rPr lang="en-GB" sz="1200" dirty="0" smtClean="0"/>
                        <a:t>: the rights of all people to freedom and equality.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94631"/>
              </p:ext>
            </p:extLst>
          </p:nvPr>
        </p:nvGraphicFramePr>
        <p:xfrm>
          <a:off x="3913094" y="481289"/>
          <a:ext cx="4948518" cy="339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851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figures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Homer Plessy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lost a court case in 1896 about where he could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sit on a train.  This led to ‘separate but equal’ ruling.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Emmett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Till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14 year old black boy murdered in Money, Mississippi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Linda Brown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schoolgirl in Topeka, Kansas, whose father challenged the ‘separate but equal’ ruling.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Orval </a:t>
                      </a:r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Faubus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Governor of Arkansas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during the Little Rock crisis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Rosa Parks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Black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woman arrested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in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Montgomery,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Alabama for refusing to move in a segregated bus.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Martin Luther King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black clergyman who became leader of the Montgomery Improvement Association.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Jo Ann Robinson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English teacher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in Montgomery, Alabama.  A leading figure of the Montgomery boycotts.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201433"/>
              </p:ext>
            </p:extLst>
          </p:nvPr>
        </p:nvGraphicFramePr>
        <p:xfrm>
          <a:off x="3913094" y="4210009"/>
          <a:ext cx="4988859" cy="231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885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</a:rPr>
                        <a:t> exam terminology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Infer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to work out information from a source that the source does not tell you directly.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Interpretation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one historian’s opinion about a historical person or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event.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Enquiry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to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study a particular person or event to find out more information.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Significance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how important something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or someone is or was.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Extent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how much or how far (for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example – to what extent do you agree?)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41596"/>
              </p:ext>
            </p:extLst>
          </p:nvPr>
        </p:nvGraphicFramePr>
        <p:xfrm>
          <a:off x="9036424" y="2757129"/>
          <a:ext cx="3025588" cy="376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58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Key dates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May 1954 </a:t>
                      </a:r>
                      <a:r>
                        <a:rPr lang="en-GB" sz="1200" dirty="0" smtClean="0"/>
                        <a:t>– Brown</a:t>
                      </a:r>
                      <a:r>
                        <a:rPr lang="en-GB" sz="1200" baseline="0" dirty="0" smtClean="0"/>
                        <a:t> vs. Topeka ruling overturns ‘separate but equal’ ruling in schools</a:t>
                      </a:r>
                      <a:endParaRPr lang="en-GB" sz="12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August</a:t>
                      </a:r>
                      <a:r>
                        <a:rPr lang="en-GB" sz="1200" b="1" baseline="0" dirty="0" smtClean="0"/>
                        <a:t> 1955 – </a:t>
                      </a:r>
                      <a:r>
                        <a:rPr lang="en-GB" sz="1200" b="0" baseline="0" dirty="0" smtClean="0"/>
                        <a:t>Murder of Emmett Till</a:t>
                      </a:r>
                      <a:endParaRPr lang="en-GB" sz="1200" b="0" dirty="0" smtClean="0"/>
                    </a:p>
                    <a:p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December 1955 </a:t>
                      </a:r>
                      <a:r>
                        <a:rPr lang="en-GB" sz="1200" dirty="0" smtClean="0"/>
                        <a:t>– Arrest of Rosa Parks and beginning of the Montgomery bus boycott.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January 1956 –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Martin Luther King’s home is firebombed and he is arrested for his part in the bus boycott.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December 1956 –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End of the bus boycott and the start of fully integrated buses</a:t>
                      </a:r>
                      <a:r>
                        <a:rPr lang="en-GB" sz="1200" b="1" baseline="0" dirty="0" smtClean="0"/>
                        <a:t>.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September</a:t>
                      </a:r>
                      <a:r>
                        <a:rPr lang="en-GB" sz="1200" b="1" baseline="0" dirty="0" smtClean="0"/>
                        <a:t> 1957 – </a:t>
                      </a:r>
                      <a:r>
                        <a:rPr lang="en-GB" sz="1200" b="0" baseline="0" dirty="0" smtClean="0"/>
                        <a:t>The Civil Rights Act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September 1957-1958 – </a:t>
                      </a:r>
                      <a:r>
                        <a:rPr lang="en-GB" sz="1200" b="0" dirty="0" smtClean="0"/>
                        <a:t>The</a:t>
                      </a:r>
                      <a:r>
                        <a:rPr lang="en-GB" sz="1200" b="0" baseline="0" dirty="0" smtClean="0"/>
                        <a:t> Little Rock crisis.</a:t>
                      </a:r>
                      <a:endParaRPr lang="en-GB" sz="12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Image result for rosa par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593" y="614943"/>
            <a:ext cx="2381250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967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503</Words>
  <Application>Microsoft Office PowerPoint</Application>
  <PresentationFormat>Custom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Brinded</dc:creator>
  <cp:lastModifiedBy>Runeckles, Christopher</cp:lastModifiedBy>
  <cp:revision>8</cp:revision>
  <dcterms:created xsi:type="dcterms:W3CDTF">2018-01-01T14:51:16Z</dcterms:created>
  <dcterms:modified xsi:type="dcterms:W3CDTF">2018-05-16T09:34:34Z</dcterms:modified>
</cp:coreProperties>
</file>