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22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6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3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350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33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3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/>
              <a:t>15/10/2018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6447" y="161365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 smtClean="0"/>
              <a:t>Topic </a:t>
            </a:r>
            <a:r>
              <a:rPr lang="en-GB" sz="2000" b="1" u="sng" dirty="0" smtClean="0"/>
              <a:t>3: </a:t>
            </a:r>
            <a:r>
              <a:rPr lang="en-GB" sz="2000" b="1" u="sng" dirty="0" smtClean="0"/>
              <a:t>Crime, punishment and law enforcement in Industrial England</a:t>
            </a:r>
            <a:endParaRPr lang="en-GB" sz="2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50996"/>
              </p:ext>
            </p:extLst>
          </p:nvPr>
        </p:nvGraphicFramePr>
        <p:xfrm>
          <a:off x="180788" y="585068"/>
          <a:ext cx="3651624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1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Highway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robbery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- Road side robbery which became more popular due to the transportation of goods on the roads.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Poaching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Increased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during the 18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Century and gangs operated on a large scale.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Smuggling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Increased from 1740-1850 because the tax was so high on imported goods. This led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the development of organised crime.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Tolpuddle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Martyrs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A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group of farm workers who wanted to improve their working conditions (peacefully) were sentenced harshly by authority.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Treason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This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is still viewed as the most serious crime. The authorities were especially worried as the French Revolution had taken place in 1789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Witch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craft-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Is no longer seen as a crime due to the growth in science (royal society) and the enlightenment. 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93804"/>
              </p:ext>
            </p:extLst>
          </p:nvPr>
        </p:nvGraphicFramePr>
        <p:xfrm>
          <a:off x="8257241" y="585068"/>
          <a:ext cx="3697194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Thief Takers-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 private individual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hired to capture criminals. 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39124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Bow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Street Runners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- A crime fighting team that were established to help bring criminals to justice. They represent the first professional crime fighting force.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Metropolitan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police Force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The Metropolitan Police Act of 1829 by Robert Peel persuaded the government to create a national police force by 1856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Detectives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- were introduced in 1842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National Police records opened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1869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, to share information about criminals and criminal activity.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CID created-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1878,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To help with the detection of criminals, techniques such as finger printing are used.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295184"/>
              </p:ext>
            </p:extLst>
          </p:nvPr>
        </p:nvGraphicFramePr>
        <p:xfrm>
          <a:off x="4011332" y="585068"/>
          <a:ext cx="4066988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9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The Bloody Code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There is a growth in the number of crimes which are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punishable by death, this included punishments fro social crimes like poaching.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Public execution-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There was an increase in public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executions until 1868 when they were stopped. </a:t>
                      </a:r>
                      <a:endParaRPr lang="en-GB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06875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Transportation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Being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sentenced to hard labour in another country. Originally this was America, but after 1776 it changed to Australia.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Prison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sentence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There was a rise in the use of prisons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as punishment due to changing attitudes towards capital punishments. 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Pentonville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Prison- 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was opened in 1842 and was purposefully built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to be highly disciplined. 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1080274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419733"/>
              </p:ext>
            </p:extLst>
          </p:nvPr>
        </p:nvGraphicFramePr>
        <p:xfrm>
          <a:off x="8257241" y="4418783"/>
          <a:ext cx="3697194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1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Martyr-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Someone who suffers or dies for their cause. </a:t>
                      </a:r>
                      <a:endParaRPr lang="en-GB" sz="12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Trade union-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organisation set up to defend workers rights in an official way.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French revolution-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overthrow of authority in France which resulted in the execution of the French royal family. </a:t>
                      </a:r>
                      <a:endParaRPr lang="en-GB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Rehabilitation-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The move towards helping criminals change their lives. </a:t>
                      </a:r>
                      <a:endParaRPr lang="en-GB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8" y="5607424"/>
            <a:ext cx="7739530" cy="1422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809812" y="4927063"/>
            <a:ext cx="1196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1716</a:t>
            </a:r>
            <a:r>
              <a:rPr lang="en-GB" sz="900" dirty="0" smtClean="0"/>
              <a:t>- the last known execution for witchcraft takes place.</a:t>
            </a:r>
            <a:endParaRPr lang="en-GB" sz="9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8206" y="5766055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1723-</a:t>
            </a:r>
            <a:r>
              <a:rPr lang="en-GB" sz="900" dirty="0" smtClean="0"/>
              <a:t> The Black Act makes poaching a capital crime. </a:t>
            </a:r>
            <a:endParaRPr lang="en-GB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-10459" y="5795340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1700- The beginning of the Industrial period</a:t>
            </a:r>
            <a:endParaRPr lang="en-GB" sz="9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87695" y="6044161"/>
            <a:ext cx="119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1789-</a:t>
            </a:r>
            <a:r>
              <a:rPr lang="en-GB" sz="900" dirty="0" smtClean="0"/>
              <a:t> The French Revolution. </a:t>
            </a:r>
            <a:endParaRPr lang="en-GB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2380876" y="4871387"/>
            <a:ext cx="890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1778- </a:t>
            </a:r>
            <a:r>
              <a:rPr lang="en-GB" sz="900" dirty="0" smtClean="0"/>
              <a:t>Transportation to Australia introduced. </a:t>
            </a:r>
            <a:endParaRPr lang="en-GB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3820085" y="4392179"/>
            <a:ext cx="866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1823- </a:t>
            </a:r>
            <a:r>
              <a:rPr lang="en-GB" sz="900" dirty="0" smtClean="0"/>
              <a:t>The Death Act introduced, reducing the number of crimes punishable by death. </a:t>
            </a:r>
            <a:endParaRPr lang="en-GB" sz="900" dirty="0"/>
          </a:p>
        </p:txBody>
      </p:sp>
      <p:sp>
        <p:nvSpPr>
          <p:cNvPr id="15" name="TextBox 14"/>
          <p:cNvSpPr txBox="1"/>
          <p:nvPr/>
        </p:nvSpPr>
        <p:spPr>
          <a:xfrm>
            <a:off x="4169335" y="5781050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1816</a:t>
            </a:r>
            <a:r>
              <a:rPr lang="en-GB" sz="900" dirty="0" smtClean="0"/>
              <a:t>- The first national prison open at Millbank London. </a:t>
            </a:r>
            <a:endParaRPr lang="en-GB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5319804" y="477695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1835-</a:t>
            </a:r>
            <a:r>
              <a:rPr lang="en-GB" sz="900" dirty="0" smtClean="0"/>
              <a:t> The Gaolers act introduces inspections of prisons. </a:t>
            </a:r>
            <a:endParaRPr lang="en-GB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5704167" y="5803380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1865-</a:t>
            </a:r>
            <a:r>
              <a:rPr lang="en-GB" sz="900" dirty="0" smtClean="0"/>
              <a:t> The Prisons act National rules introduced for prisons.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40231" y="4992343"/>
            <a:ext cx="119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1877-</a:t>
            </a:r>
            <a:r>
              <a:rPr lang="en-GB" sz="900" dirty="0" smtClean="0"/>
              <a:t> All Prisons brought under the control of the Government. 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493836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501</Words>
  <Application>Microsoft Office PowerPoint</Application>
  <PresentationFormat>Custom</PresentationFormat>
  <Paragraphs>36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Frost, James</cp:lastModifiedBy>
  <cp:revision>25</cp:revision>
  <dcterms:created xsi:type="dcterms:W3CDTF">2018-01-01T14:51:16Z</dcterms:created>
  <dcterms:modified xsi:type="dcterms:W3CDTF">2018-10-15T06:21:57Z</dcterms:modified>
</cp:coreProperties>
</file>