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22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36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3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4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350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6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33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08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03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/>
              <a:t>17/07/2018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7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6447" y="161365"/>
            <a:ext cx="958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 smtClean="0"/>
              <a:t>Topic 1: Crime, punishment and law enforcement in medieval England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991040"/>
              </p:ext>
            </p:extLst>
          </p:nvPr>
        </p:nvGraphicFramePr>
        <p:xfrm>
          <a:off x="180788" y="585068"/>
          <a:ext cx="3651624" cy="385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16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Crimes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Treason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betraying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the king by helping his enemies or plotting to kill him.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Arson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burning property.  Considered a very serious crime in Anglo-Saxon England.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Heresy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to have religious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beliefs that are different to those of the king’s religion.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Poaching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illegal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hunting on someone else’s land.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Forest Law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William made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large areas of  England his own private forests for hunting.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King’s 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Mund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the belief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introduced by William 1 that all people should be safe from crime and protected by the king.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Murdrum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Law introduced by William 1.  A collective fine given to the whole village if a murdered Norman was found in a  village.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360501"/>
              </p:ext>
            </p:extLst>
          </p:nvPr>
        </p:nvGraphicFramePr>
        <p:xfrm>
          <a:off x="8257241" y="585068"/>
          <a:ext cx="3697194" cy="348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1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Law Enforcement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Hue and Cry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all of the men of a tithing had a collective responsibility to catch criminals.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Shire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Court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the court in which oaths were sworn to prove if an accused person was innocent or guilty.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Shire Reeve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man appointed locally to bring criminals to justice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Oath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formal promise in front of God.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Trial by Ordeal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 physical test carried out in a church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to prove guilt or innocence in the eyes of God.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Coroner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individuals appointed to investigate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unexplained deaths.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Justice of the Peace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 group of men who were appointed by the king to keep the king’s peace.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826967"/>
              </p:ext>
            </p:extLst>
          </p:nvPr>
        </p:nvGraphicFramePr>
        <p:xfrm>
          <a:off x="4011332" y="585068"/>
          <a:ext cx="4066988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9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Punishment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Botgeld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compensation money paid to the victim who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has been injured.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Wergild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fine paid to the family of a person who had been killed.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Maiming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causing physical harm to a criminal such as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cutting off a hand.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Outlaw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to be ‘outside the law’.  Outlaws could be killed with no consequences.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Hanged, drawn and quartered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a punishment for treason in which the criminal was strangled, had their intestines taken out and were then cut into pieces.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Pillory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public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punishment to humiliate the criminal.  It secured the wrists and neck of the criminal.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Brand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to make a mark on a criminal by burning their flesh with a hot iron.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Blood Feud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the family of a murdered person took revenge by killing the murderer.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829173"/>
              </p:ext>
            </p:extLst>
          </p:nvPr>
        </p:nvGraphicFramePr>
        <p:xfrm>
          <a:off x="8257241" y="4264713"/>
          <a:ext cx="3697194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1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words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Deterrent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– a punishment used t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o warn or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discourage someone from committing a crime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Retribution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 - Punishment given to someone as 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act of revenge for a crime they have committed.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Corporal punishment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- a physical punishment such as whipping or maiming (cutting off a bodily part).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Capital punishment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- being executed for committing a crime.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180788" y="5607424"/>
            <a:ext cx="7739530" cy="1422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809812" y="4814415"/>
            <a:ext cx="11967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1066 – the Battle of Hastings – William 1 becomes king</a:t>
            </a:r>
            <a:r>
              <a:rPr lang="en-GB" sz="900" b="1" dirty="0" smtClean="0"/>
              <a:t>.  The Norman period begins.</a:t>
            </a:r>
            <a:endParaRPr lang="en-GB" sz="9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08206" y="5766055"/>
            <a:ext cx="1196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1066 – 1088 – </a:t>
            </a:r>
            <a:r>
              <a:rPr lang="en-GB" sz="900" dirty="0" err="1" smtClean="0"/>
              <a:t>Mudrum</a:t>
            </a:r>
            <a:r>
              <a:rPr lang="en-GB" sz="900" dirty="0" smtClean="0"/>
              <a:t> fine introduced; Forest Laws created</a:t>
            </a:r>
            <a:endParaRPr lang="en-GB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-10459" y="5795340"/>
            <a:ext cx="119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AD 400  - 1066 Anglo-Saxon England</a:t>
            </a:r>
            <a:endParaRPr lang="en-GB" sz="9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497418" y="5010772"/>
            <a:ext cx="11967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1154 - 1189 – Henry II is king.  Assize of Clarendon</a:t>
            </a:r>
            <a:endParaRPr lang="en-GB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2941917" y="5795340"/>
            <a:ext cx="890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1194 – coroners introduced by King Richard I</a:t>
            </a:r>
            <a:endParaRPr lang="en-GB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3832412" y="5083235"/>
            <a:ext cx="8669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c.1200 – the late Middle Ages</a:t>
            </a:r>
            <a:endParaRPr lang="en-GB" sz="9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69335" y="5781050"/>
            <a:ext cx="8934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1215 – the Pope abolishes Trial by Ordeal</a:t>
            </a:r>
            <a:endParaRPr lang="en-GB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5317564" y="4992344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1327 – Justices of the Peace introduced by Edward III</a:t>
            </a:r>
            <a:endParaRPr lang="en-GB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5704167" y="5803380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1351 – The Statute of Labourers introduced</a:t>
            </a:r>
            <a:endParaRPr lang="en-GB" sz="900" dirty="0"/>
          </a:p>
        </p:txBody>
      </p:sp>
      <p:sp>
        <p:nvSpPr>
          <p:cNvPr id="18" name="TextBox 17"/>
          <p:cNvSpPr txBox="1"/>
          <p:nvPr/>
        </p:nvSpPr>
        <p:spPr>
          <a:xfrm>
            <a:off x="6548343" y="5072751"/>
            <a:ext cx="119006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1380s – Heresy laws introduced to punish Lollards.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493836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6447" y="161365"/>
            <a:ext cx="958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 smtClean="0"/>
              <a:t>Topic 1: Crime, punishment and law enforcement in medieval England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857162"/>
              </p:ext>
            </p:extLst>
          </p:nvPr>
        </p:nvGraphicFramePr>
        <p:xfrm>
          <a:off x="180788" y="585068"/>
          <a:ext cx="3651624" cy="403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16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Crimes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betraying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the king by helping his enemies or plotting to kill him.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burning property.  Considered a very serious crime in Anglo-Saxon England.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Heresy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Poaching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          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William made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large areas of  England his own private forests for hunting.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King’s 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Mund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the belief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introduced by William 1 that all people should be safe from crime and protected by the king.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Murdrum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287609"/>
              </p:ext>
            </p:extLst>
          </p:nvPr>
        </p:nvGraphicFramePr>
        <p:xfrm>
          <a:off x="8257241" y="585068"/>
          <a:ext cx="3697194" cy="348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1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Law Enforcement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           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all of the men of a tithing had a collective responsibility to catch criminals.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Shire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Court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the court in which oaths were sworn to prove if an accused person was innocent or guilty.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Shire Reeve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man appointed locally to bring criminals to justice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Oath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formal promise in front of God.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Trial by Ordeal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 physical test carried out in a church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to prove guilt or innocence in the eyes of God.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         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individuals appointed to investigate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unexplained deaths.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Justice of the Peace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 group of men who were appointed by the king to keep the king’s peace.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645137"/>
              </p:ext>
            </p:extLst>
          </p:nvPr>
        </p:nvGraphicFramePr>
        <p:xfrm>
          <a:off x="4011332" y="585068"/>
          <a:ext cx="4066988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9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Punishment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   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compensation money paid to the victim who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has been injured.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                    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fine paid to the family of a person who had been killed.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Maiming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            –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to be ‘outside the law’.  Outlaws could be killed with no consequences.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                              -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a punishment for treason in which the criminal was strangled, had their intestines taken out and were then cut into pieces.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Pillory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public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punishment to humiliate the criminal.  It secured the wrists and neck of the criminal.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Brand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Blood Feud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233916"/>
              </p:ext>
            </p:extLst>
          </p:nvPr>
        </p:nvGraphicFramePr>
        <p:xfrm>
          <a:off x="8257241" y="4264713"/>
          <a:ext cx="3697194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1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words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D                      –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a punishment used t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o warn or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discourage someone from committing a crime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R                 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- Punishment given to someone as 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act of revenge for a crime they have committed.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                    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punishment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- a physical punishment such as whipping or maiming (cutting off a bodily part).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C                      punishment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- being executed for committing a crime.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180788" y="5607424"/>
            <a:ext cx="7739530" cy="1422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809812" y="4814415"/>
            <a:ext cx="11967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1066 – the Battle of Hastings – William 1 becomes king</a:t>
            </a:r>
            <a:r>
              <a:rPr lang="en-GB" sz="900" b="1" dirty="0" smtClean="0"/>
              <a:t>.  The Norman period begins.</a:t>
            </a:r>
            <a:endParaRPr lang="en-GB" sz="9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08206" y="5766055"/>
            <a:ext cx="1196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1066 – 1088 – </a:t>
            </a:r>
            <a:r>
              <a:rPr lang="en-GB" sz="900" dirty="0" err="1" smtClean="0"/>
              <a:t>Mudrum</a:t>
            </a:r>
            <a:r>
              <a:rPr lang="en-GB" sz="900" dirty="0" smtClean="0"/>
              <a:t> fine introduced; Forest Laws created</a:t>
            </a:r>
            <a:endParaRPr lang="en-GB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-10459" y="5795340"/>
            <a:ext cx="119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AD 400  - 1066 Anglo-Saxon England</a:t>
            </a:r>
            <a:endParaRPr lang="en-GB" sz="9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497418" y="5010772"/>
            <a:ext cx="11967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1154 - 1189 – Henry II is king.  Assize of Clarendon</a:t>
            </a:r>
            <a:endParaRPr lang="en-GB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2941917" y="5795340"/>
            <a:ext cx="890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1194 – coroners introduced by King Richard I</a:t>
            </a:r>
            <a:endParaRPr lang="en-GB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3832412" y="5083235"/>
            <a:ext cx="8669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c.1200 – the late Middle Ages</a:t>
            </a:r>
            <a:endParaRPr lang="en-GB" sz="9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69335" y="5781050"/>
            <a:ext cx="8934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1215 – the Pope abolishes Trial by Ordeal</a:t>
            </a:r>
            <a:endParaRPr lang="en-GB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5317564" y="4992344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1327 – Justices of the Peace introduced by Edward III</a:t>
            </a:r>
            <a:endParaRPr lang="en-GB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5704167" y="5803380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1351 – The Statute of Labourers introduced</a:t>
            </a:r>
            <a:endParaRPr lang="en-GB" sz="900" dirty="0"/>
          </a:p>
        </p:txBody>
      </p:sp>
      <p:sp>
        <p:nvSpPr>
          <p:cNvPr id="18" name="TextBox 17"/>
          <p:cNvSpPr txBox="1"/>
          <p:nvPr/>
        </p:nvSpPr>
        <p:spPr>
          <a:xfrm>
            <a:off x="6548343" y="5072751"/>
            <a:ext cx="119006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1380s – Heresy laws introduced to punish Lollards.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523258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1007</Words>
  <Application>Microsoft Office PowerPoint</Application>
  <PresentationFormat>Custom</PresentationFormat>
  <Paragraphs>83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Clarke, Bethany</cp:lastModifiedBy>
  <cp:revision>14</cp:revision>
  <dcterms:created xsi:type="dcterms:W3CDTF">2018-01-01T14:51:16Z</dcterms:created>
  <dcterms:modified xsi:type="dcterms:W3CDTF">2018-07-17T07:19:43Z</dcterms:modified>
</cp:coreProperties>
</file>