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07" autoAdjust="0"/>
    <p:restoredTop sz="94660"/>
  </p:normalViewPr>
  <p:slideViewPr>
    <p:cSldViewPr snapToGrid="0">
      <p:cViewPr>
        <p:scale>
          <a:sx n="60" d="100"/>
          <a:sy n="60" d="100"/>
        </p:scale>
        <p:origin x="-510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224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36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37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8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4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350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62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933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8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08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03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E306-AF83-4716-9F03-266A293AA97D}" type="datetimeFigureOut">
              <a:rPr lang="en-GB" smtClean="0"/>
              <a:pPr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77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.uk/url?sa=i&amp;rct=j&amp;q=&amp;esrc=s&amp;source=images&amp;cd=&amp;cad=rja&amp;uact=8&amp;ved=0ahUKEwjpkZD3ytrZAhXE0RQKHQ9UAzMQjRwIBg&amp;url=https%3A%2F%2Fwww.circa.com%2Fstory%2F2017%2F01%2F03%2Fworld%2Fnotes-imply-president-nixon-interfered-with-vietnam-peace-talks-to-win-the-1968-election&amp;psig=AOvVaw1FyWgPhGW1UR95yhGrJPVM&amp;ust=1520524926787105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2367" y="0"/>
            <a:ext cx="9507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 smtClean="0"/>
              <a:t>Topic </a:t>
            </a:r>
            <a:r>
              <a:rPr lang="en-GB" sz="2000" b="1" u="sng" dirty="0" smtClean="0"/>
              <a:t>4: Reaction to US involvement in the Vietnam War, 1964-1975</a:t>
            </a:r>
            <a:endParaRPr lang="en-GB" sz="2000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494721"/>
              </p:ext>
            </p:extLst>
          </p:nvPr>
        </p:nvGraphicFramePr>
        <p:xfrm>
          <a:off x="162859" y="481289"/>
          <a:ext cx="3575423" cy="614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542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terms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Demonstration: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0" baseline="0" dirty="0" smtClean="0"/>
                        <a:t>a meeting or a march carried out by a group of people in protest of something.</a:t>
                      </a:r>
                      <a:endParaRPr lang="en-GB" sz="12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SDS: </a:t>
                      </a:r>
                      <a:r>
                        <a:rPr lang="en-GB" sz="1200" b="0" dirty="0" smtClean="0"/>
                        <a:t>Students for a Democratic</a:t>
                      </a:r>
                      <a:r>
                        <a:rPr lang="en-GB" sz="1200" b="0" baseline="0" dirty="0" smtClean="0"/>
                        <a:t> Society – an anti-Vietnam protest group set up in 1960.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The Draft</a:t>
                      </a:r>
                      <a:r>
                        <a:rPr lang="en-GB" sz="1200" b="1" baseline="0" dirty="0" smtClean="0"/>
                        <a:t>: </a:t>
                      </a:r>
                      <a:r>
                        <a:rPr lang="en-GB" sz="1200" b="0" baseline="0" dirty="0" smtClean="0"/>
                        <a:t>compulsory service in the army from 18 years of age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My Lai: </a:t>
                      </a:r>
                      <a:r>
                        <a:rPr lang="en-GB" sz="1200" b="0" dirty="0" smtClean="0"/>
                        <a:t>a</a:t>
                      </a:r>
                      <a:r>
                        <a:rPr lang="en-GB" sz="1200" b="0" baseline="0" dirty="0" smtClean="0"/>
                        <a:t> village in Vietnam where American troops killed men, women and children while looking for Vietcong fighters.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Kent State University: </a:t>
                      </a:r>
                      <a:r>
                        <a:rPr lang="en-GB" sz="1200" b="0" dirty="0" smtClean="0"/>
                        <a:t>A</a:t>
                      </a:r>
                      <a:r>
                        <a:rPr lang="en-GB" sz="1200" b="0" baseline="0" dirty="0" smtClean="0"/>
                        <a:t> university in the state of Ohio where American National Guardsmen shot and killed some student protestors.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Pacifists: </a:t>
                      </a:r>
                      <a:r>
                        <a:rPr lang="en-GB" sz="1200" b="0" dirty="0" smtClean="0"/>
                        <a:t>People who are opposed</a:t>
                      </a:r>
                      <a:r>
                        <a:rPr lang="en-GB" sz="1200" b="0" baseline="0" dirty="0" smtClean="0"/>
                        <a:t> to violence.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Patriotism: </a:t>
                      </a:r>
                      <a:r>
                        <a:rPr lang="en-GB" sz="1200" b="0" dirty="0" smtClean="0"/>
                        <a:t>love</a:t>
                      </a:r>
                      <a:r>
                        <a:rPr lang="en-GB" sz="1200" b="0" baseline="0" dirty="0" smtClean="0"/>
                        <a:t> of your country.  A group of patriotic construction workers (called ‘hard-hats’) </a:t>
                      </a:r>
                      <a:r>
                        <a:rPr lang="en-GB" sz="1200" b="0" baseline="0" dirty="0" err="1" smtClean="0"/>
                        <a:t>attcked</a:t>
                      </a:r>
                      <a:r>
                        <a:rPr lang="en-GB" sz="1200" b="0" baseline="0" dirty="0" smtClean="0"/>
                        <a:t> anti-war protesters.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Negotiations</a:t>
                      </a:r>
                      <a:r>
                        <a:rPr lang="en-GB" sz="1200" b="1" baseline="0" dirty="0" smtClean="0"/>
                        <a:t>: </a:t>
                      </a:r>
                      <a:r>
                        <a:rPr lang="en-GB" sz="1200" b="0" baseline="0" dirty="0" smtClean="0"/>
                        <a:t>Discussions aimed at reaching a peaceful agreement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Congress: </a:t>
                      </a:r>
                      <a:r>
                        <a:rPr lang="en-GB" sz="1200" b="0" dirty="0" smtClean="0"/>
                        <a:t>An</a:t>
                      </a:r>
                      <a:r>
                        <a:rPr lang="en-GB" sz="1200" b="0" baseline="0" dirty="0" smtClean="0"/>
                        <a:t> important part of the American political system including the elected Senators and House of Representatives.  Similar to the UK Houses of Parliament.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Veteran: </a:t>
                      </a:r>
                      <a:r>
                        <a:rPr lang="en-GB" sz="1200" b="0" dirty="0" smtClean="0"/>
                        <a:t>an</a:t>
                      </a:r>
                      <a:r>
                        <a:rPr lang="en-GB" sz="1200" b="0" baseline="0" dirty="0" smtClean="0"/>
                        <a:t> ex-soldier</a:t>
                      </a:r>
                      <a:endParaRPr lang="en-GB" sz="12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Opinion Poll: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0" baseline="0" dirty="0" smtClean="0"/>
                        <a:t>A test of public opinion where the same questions are asked of a number of people.</a:t>
                      </a:r>
                      <a:endParaRPr lang="en-GB" sz="12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93994"/>
              </p:ext>
            </p:extLst>
          </p:nvPr>
        </p:nvGraphicFramePr>
        <p:xfrm>
          <a:off x="3913094" y="481289"/>
          <a:ext cx="4995379" cy="302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537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figures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Lieutenant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William </a:t>
                      </a:r>
                      <a:r>
                        <a:rPr lang="en-GB" sz="1200" b="1" baseline="0" dirty="0" err="1" smtClean="0">
                          <a:solidFill>
                            <a:schemeClr val="tx1"/>
                          </a:solidFill>
                        </a:rPr>
                        <a:t>Calley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Lieutenant of Charlie Company, the American soldiers who were responsible for the My Lai massacre.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Peter J.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Brennan –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Leader of the ‘hard hat’ riots in New York.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Nixon: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American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President 1969-74, Ended US involvement in Vietnam with Vietnamisation.</a:t>
                      </a:r>
                      <a:endParaRPr lang="en-GB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President </a:t>
                      </a:r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Thieu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South Vietnamese President</a:t>
                      </a:r>
                    </a:p>
                    <a:p>
                      <a:endParaRPr lang="en-GB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Ho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Chi Minh: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set up the league for the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Independence of Vietnam. Became President of North Vietnam in 1954. </a:t>
                      </a:r>
                      <a:endParaRPr lang="en-GB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Henry </a:t>
                      </a:r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Kissenger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American politician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who helped to negotiate ceasefires with the North Vietnamese Army so that peace talks could begin.</a:t>
                      </a:r>
                      <a:endParaRPr lang="en-GB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773712"/>
              </p:ext>
            </p:extLst>
          </p:nvPr>
        </p:nvGraphicFramePr>
        <p:xfrm>
          <a:off x="3913094" y="4112076"/>
          <a:ext cx="4988859" cy="231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885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Important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</a:rPr>
                        <a:t> exam terminology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Infer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to work out information from a source that the source does not tell you directly.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Interpretation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one historian’s opinion about a historical person or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event.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Enquiry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to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study a particular person or event to find out more information.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Significance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how important something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or someone is or was.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Extent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how much or how far (for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example – to what extent do you agree?)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015803"/>
              </p:ext>
            </p:extLst>
          </p:nvPr>
        </p:nvGraphicFramePr>
        <p:xfrm>
          <a:off x="9021568" y="3088205"/>
          <a:ext cx="3025588" cy="339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558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dates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/>
                        <a:t>16</a:t>
                      </a:r>
                      <a:r>
                        <a:rPr lang="en-GB" sz="1200" b="1" baseline="30000" dirty="0" smtClean="0"/>
                        <a:t>th</a:t>
                      </a:r>
                      <a:r>
                        <a:rPr lang="en-GB" sz="1200" b="1" dirty="0" smtClean="0"/>
                        <a:t> </a:t>
                      </a:r>
                      <a:r>
                        <a:rPr lang="en-GB" sz="1200" b="1" dirty="0" smtClean="0"/>
                        <a:t>March </a:t>
                      </a:r>
                      <a:r>
                        <a:rPr lang="en-GB" sz="1200" b="1" dirty="0" smtClean="0"/>
                        <a:t>1968</a:t>
                      </a:r>
                      <a:r>
                        <a:rPr lang="en-GB" sz="1200" dirty="0" smtClean="0"/>
                        <a:t>– </a:t>
                      </a:r>
                      <a:r>
                        <a:rPr lang="en-GB" sz="1200" b="0" dirty="0" smtClean="0"/>
                        <a:t>The My Lai Massacre.</a:t>
                      </a:r>
                      <a:endParaRPr lang="en-GB" sz="12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4</a:t>
                      </a:r>
                      <a:r>
                        <a:rPr lang="en-GB" sz="1200" b="1" baseline="30000" dirty="0" smtClean="0"/>
                        <a:t>th</a:t>
                      </a:r>
                      <a:r>
                        <a:rPr lang="en-GB" sz="1200" b="1" dirty="0" smtClean="0"/>
                        <a:t> May 1970 – </a:t>
                      </a:r>
                      <a:r>
                        <a:rPr lang="en-GB" sz="1200" b="0" dirty="0" smtClean="0"/>
                        <a:t>The Kent State University shootings.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8</a:t>
                      </a:r>
                      <a:r>
                        <a:rPr lang="en-GB" sz="1200" b="1" baseline="30000" dirty="0" smtClean="0"/>
                        <a:t>th</a:t>
                      </a:r>
                      <a:r>
                        <a:rPr lang="en-GB" sz="1200" b="1" dirty="0" smtClean="0"/>
                        <a:t> May 1970 – </a:t>
                      </a:r>
                      <a:r>
                        <a:rPr lang="en-GB" sz="1200" b="0" dirty="0" smtClean="0"/>
                        <a:t>The ‘hard-hat’ riots in New York.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8</a:t>
                      </a:r>
                      <a:r>
                        <a:rPr lang="en-GB" sz="1200" b="1" baseline="30000" dirty="0" smtClean="0"/>
                        <a:t>th</a:t>
                      </a:r>
                      <a:r>
                        <a:rPr lang="en-GB" sz="1200" b="1" baseline="0" dirty="0" smtClean="0"/>
                        <a:t> October 1972 – </a:t>
                      </a:r>
                      <a:r>
                        <a:rPr lang="en-GB" sz="1200" b="0" baseline="0" dirty="0" smtClean="0"/>
                        <a:t>Peace talks held in Paris broke down after President </a:t>
                      </a:r>
                      <a:r>
                        <a:rPr lang="en-GB" sz="1200" b="0" baseline="0" dirty="0" err="1" smtClean="0"/>
                        <a:t>Thieu</a:t>
                      </a:r>
                      <a:r>
                        <a:rPr lang="en-GB" sz="1200" b="0" baseline="0" dirty="0" smtClean="0"/>
                        <a:t> refused to make agreements with North Vietnam.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March 1973 – </a:t>
                      </a:r>
                      <a:r>
                        <a:rPr lang="en-GB" sz="1200" b="0" dirty="0" smtClean="0"/>
                        <a:t>most</a:t>
                      </a:r>
                      <a:r>
                        <a:rPr lang="en-GB" sz="1200" b="0" baseline="0" dirty="0" smtClean="0"/>
                        <a:t> American troops had been withdrawn from Vietnam by this date</a:t>
                      </a:r>
                      <a:r>
                        <a:rPr lang="en-GB" sz="1200" b="1" baseline="0" dirty="0" smtClean="0"/>
                        <a:t>.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30</a:t>
                      </a:r>
                      <a:r>
                        <a:rPr lang="en-GB" sz="1200" b="1" baseline="30000" dirty="0" smtClean="0"/>
                        <a:t>TH</a:t>
                      </a:r>
                      <a:r>
                        <a:rPr lang="en-GB" sz="1200" b="1" baseline="0" dirty="0" smtClean="0"/>
                        <a:t> April 1975 – </a:t>
                      </a:r>
                      <a:r>
                        <a:rPr lang="en-GB" sz="1200" b="0" i="0" baseline="0" dirty="0" smtClean="0"/>
                        <a:t>Saigon (capital of South Vietnam) was captured by the North Vietnamese army.</a:t>
                      </a:r>
                      <a:endParaRPr lang="en-GB" sz="1200" b="0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Image result for nixon and thie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3187" y="614856"/>
            <a:ext cx="2927475" cy="213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832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471</Words>
  <Application>Microsoft Office PowerPoint</Application>
  <PresentationFormat>Custom</PresentationFormat>
  <Paragraphs>33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Brinded</dc:creator>
  <cp:lastModifiedBy>Brinded, Tim</cp:lastModifiedBy>
  <cp:revision>26</cp:revision>
  <dcterms:created xsi:type="dcterms:W3CDTF">2018-01-01T14:51:16Z</dcterms:created>
  <dcterms:modified xsi:type="dcterms:W3CDTF">2018-03-07T16:01:53Z</dcterms:modified>
</cp:coreProperties>
</file>