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458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81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21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472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542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131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080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31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64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14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04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A8017-0BE5-4BB0-AA0B-27CF9B02277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A3520-B48D-4C0F-A534-8F4ECF921F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808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43447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Transformations Foundation</a:t>
            </a:r>
            <a:endParaRPr lang="en-GB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99992" y="980728"/>
            <a:ext cx="0" cy="587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52647" y="4395787"/>
            <a:ext cx="42484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7160" y="476672"/>
            <a:ext cx="114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 smtClean="0"/>
              <a:t>Key words</a:t>
            </a:r>
          </a:p>
          <a:p>
            <a:endParaRPr lang="en-GB" u="sn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1187" y="4395787"/>
                <a:ext cx="4471392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u="sng" dirty="0" smtClean="0"/>
                  <a:t>Key Facts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y = 3 is a horizontal line passing through all points with a y coordinate of 3.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x = 2 is a vertical line passing through all the x coordinates of 3.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Y = mx + c is the equations for a straight line where m is the gradient and c is the y intercept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Enlarging by a fraction scale factor make a shape smaller.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Vector is in the form  </a:t>
                </a:r>
                <a:r>
                  <a:rPr lang="en-GB" sz="2400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GB" sz="1200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GB" sz="1200" b="0" i="1" smtClean="0">
                              <a:latin typeface="Cambria Math"/>
                            </a:rPr>
                            <m:t>𝑥</m:t>
                          </m:r>
                        </m:e>
                      </m:mr>
                      <m:mr>
                        <m:e>
                          <m:r>
                            <a:rPr lang="en-GB" sz="1200" b="0" i="1" smtClean="0">
                              <a:latin typeface="Cambria Math"/>
                            </a:rPr>
                            <m:t>𝑦</m:t>
                          </m:r>
                        </m:e>
                      </m:mr>
                    </m:m>
                  </m:oMath>
                </a14:m>
                <a:r>
                  <a:rPr lang="en-GB" sz="2400" dirty="0" smtClean="0"/>
                  <a:t>) 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7" y="4395787"/>
                <a:ext cx="4471392" cy="1785104"/>
              </a:xfrm>
              <a:prstGeom prst="rect">
                <a:avLst/>
              </a:prstGeom>
              <a:blipFill rotWithShape="1">
                <a:blip r:embed="rId2"/>
                <a:stretch>
                  <a:fillRect l="-409" t="-341" b="-61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692530" y="476672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 smtClean="0"/>
              <a:t>Key Concepts</a:t>
            </a:r>
          </a:p>
          <a:p>
            <a:endParaRPr lang="en-GB" u="sng" dirty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669"/>
              </p:ext>
            </p:extLst>
          </p:nvPr>
        </p:nvGraphicFramePr>
        <p:xfrm>
          <a:off x="111287" y="863745"/>
          <a:ext cx="4201638" cy="34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479"/>
                <a:gridCol w="3057159"/>
              </a:tblGrid>
              <a:tr h="297328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Reflect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solidFill>
                            <a:schemeClr val="tx1"/>
                          </a:solidFill>
                        </a:rPr>
                        <a:t>Create a mirror image over</a:t>
                      </a:r>
                      <a:r>
                        <a:rPr lang="en-GB" sz="1100" b="0" baseline="0" dirty="0" smtClean="0">
                          <a:solidFill>
                            <a:schemeClr val="tx1"/>
                          </a:solidFill>
                        </a:rPr>
                        <a:t> a given line.</a:t>
                      </a:r>
                      <a:endParaRPr lang="en-GB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Translate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Move a shape by a given Vector.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792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Vector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A set of instructions of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how many spaces to  move a shape along the x and y axis.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Enlarge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solidFill>
                            <a:schemeClr val="tx1"/>
                          </a:solidFill>
                        </a:rPr>
                        <a:t>Change</a:t>
                      </a:r>
                      <a:r>
                        <a:rPr lang="en-GB" sz="1100" b="0" baseline="0" dirty="0" smtClean="0">
                          <a:solidFill>
                            <a:schemeClr val="tx1"/>
                          </a:solidFill>
                        </a:rPr>
                        <a:t> the size of a shape from a given centre by a scale factor.</a:t>
                      </a:r>
                      <a:endParaRPr lang="en-GB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Centre of Enlargement/rotation.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The place in which the enlargement/rotation originates.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Scale Factor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A number that tells you how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many times larger (or smaller) you are marking each side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Rotate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Turn a shape from a given centre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in a given direction by an angle given in degrees.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Direction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Clockwise or anticlockwise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vertex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Corner of a shape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79" y="799837"/>
            <a:ext cx="3951270" cy="377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e the source 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 r="4324" b="5509"/>
          <a:stretch/>
        </p:blipFill>
        <p:spPr bwMode="auto">
          <a:xfrm>
            <a:off x="4626934" y="4581128"/>
            <a:ext cx="2232248" cy="202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188683" y="6488668"/>
            <a:ext cx="137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Enlargement</a:t>
            </a:r>
            <a:endParaRPr lang="en-GB" dirty="0"/>
          </a:p>
        </p:txBody>
      </p:sp>
      <p:pic>
        <p:nvPicPr>
          <p:cNvPr id="1030" name="Picture 6" descr="See the source imag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t="2389" r="50000" b="43308"/>
          <a:stretch/>
        </p:blipFill>
        <p:spPr bwMode="auto">
          <a:xfrm>
            <a:off x="6958965" y="4730177"/>
            <a:ext cx="1927929" cy="17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63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43447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Transformations Higher</a:t>
            </a:r>
            <a:endParaRPr lang="en-GB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99992" y="980728"/>
            <a:ext cx="0" cy="587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52647" y="4395787"/>
            <a:ext cx="42484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7160" y="476672"/>
            <a:ext cx="114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 smtClean="0"/>
              <a:t>Key words</a:t>
            </a:r>
          </a:p>
          <a:p>
            <a:endParaRPr lang="en-GB" u="sn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1187" y="4395787"/>
                <a:ext cx="4471392" cy="2140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u="sng" dirty="0" smtClean="0"/>
                  <a:t>Key Facts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y = 3 is a horizontal line passing through all points with a y coordinate of 3.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x = 2 is a vertical line passing through all the x coordinates of 3.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Y = mx + c is the equations for a straight line where m is the gradient and c is the y intercept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Enlarging by a negative scale factor inverses the direction in which you enlarge the shape.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Enlarging by a fraction scale factor make a shape smaller.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200" dirty="0" smtClean="0"/>
                  <a:t>Vector is in the form  </a:t>
                </a:r>
                <a:r>
                  <a:rPr lang="en-GB" sz="2400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GB" sz="1200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GB" sz="1200" b="0" i="1" smtClean="0">
                              <a:latin typeface="Cambria Math"/>
                            </a:rPr>
                            <m:t>𝑥</m:t>
                          </m:r>
                        </m:e>
                      </m:mr>
                      <m:mr>
                        <m:e>
                          <m:r>
                            <a:rPr lang="en-GB" sz="1200" b="0" i="1" smtClean="0">
                              <a:latin typeface="Cambria Math"/>
                            </a:rPr>
                            <m:t>𝑦</m:t>
                          </m:r>
                        </m:e>
                      </m:mr>
                    </m:m>
                  </m:oMath>
                </a14:m>
                <a:r>
                  <a:rPr lang="en-GB" sz="2400" dirty="0" smtClean="0"/>
                  <a:t>) 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7" y="4395787"/>
                <a:ext cx="4471392" cy="2140586"/>
              </a:xfrm>
              <a:prstGeom prst="rect">
                <a:avLst/>
              </a:prstGeom>
              <a:blipFill rotWithShape="1">
                <a:blip r:embed="rId2"/>
                <a:stretch>
                  <a:fillRect l="-409" t="-285" b="-56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692530" y="476672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 smtClean="0"/>
              <a:t>Key Concepts</a:t>
            </a:r>
          </a:p>
          <a:p>
            <a:endParaRPr lang="en-GB" u="sng" dirty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672292"/>
              </p:ext>
            </p:extLst>
          </p:nvPr>
        </p:nvGraphicFramePr>
        <p:xfrm>
          <a:off x="111287" y="863745"/>
          <a:ext cx="4201638" cy="34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479"/>
                <a:gridCol w="3057159"/>
              </a:tblGrid>
              <a:tr h="297328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Reflect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solidFill>
                            <a:schemeClr val="tx1"/>
                          </a:solidFill>
                        </a:rPr>
                        <a:t>Create a mirror image over</a:t>
                      </a:r>
                      <a:r>
                        <a:rPr lang="en-GB" sz="1100" b="0" baseline="0" dirty="0" smtClean="0">
                          <a:solidFill>
                            <a:schemeClr val="tx1"/>
                          </a:solidFill>
                        </a:rPr>
                        <a:t> a given line.</a:t>
                      </a:r>
                      <a:endParaRPr lang="en-GB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Translate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Move a shape by a given Vector.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792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Vector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A set of instructions of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how many spaces to  move a shape along the x and y axis.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Enlarge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solidFill>
                            <a:schemeClr val="tx1"/>
                          </a:solidFill>
                        </a:rPr>
                        <a:t>Change</a:t>
                      </a:r>
                      <a:r>
                        <a:rPr lang="en-GB" sz="1100" b="0" baseline="0" dirty="0" smtClean="0">
                          <a:solidFill>
                            <a:schemeClr val="tx1"/>
                          </a:solidFill>
                        </a:rPr>
                        <a:t> the size of a shape from a given centre by a scale factor.</a:t>
                      </a:r>
                      <a:endParaRPr lang="en-GB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Centre of Enlargement/rotation.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The place in which the enlargement/rotation originates.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Scale Factor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A number that tells you how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many times larger (or smaller) you are marking each side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Rotate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Turn a shape from a given centre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</a:rPr>
                        <a:t> in a given direction by an angle given in degrees.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Direction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Clockwise or anticlockwise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6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solidFill>
                            <a:schemeClr val="tx1"/>
                          </a:solidFill>
                        </a:rPr>
                        <a:t>vertex</a:t>
                      </a:r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Corner of a shape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79" y="799837"/>
            <a:ext cx="3951270" cy="377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e the source 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 r="4324" b="5509"/>
          <a:stretch/>
        </p:blipFill>
        <p:spPr bwMode="auto">
          <a:xfrm>
            <a:off x="4626934" y="4581128"/>
            <a:ext cx="2232248" cy="202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188683" y="6488668"/>
            <a:ext cx="137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Enlargement</a:t>
            </a:r>
            <a:endParaRPr lang="en-GB" dirty="0"/>
          </a:p>
        </p:txBody>
      </p:sp>
      <p:pic>
        <p:nvPicPr>
          <p:cNvPr id="1030" name="Picture 6" descr="See the source imag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t="2389" r="50000" b="43308"/>
          <a:stretch/>
        </p:blipFill>
        <p:spPr bwMode="auto">
          <a:xfrm>
            <a:off x="6958965" y="4730177"/>
            <a:ext cx="1927929" cy="17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00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420</Words>
  <Application>Microsoft Office PowerPoint</Application>
  <PresentationFormat>On-screen Show (4:3)</PresentationFormat>
  <Paragraphs>61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Transformations Foundation</vt:lpstr>
      <vt:lpstr>Transformations Higher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form</dc:title>
  <dc:creator>Hewett, Annie</dc:creator>
  <cp:lastModifiedBy>Hewett, Annie</cp:lastModifiedBy>
  <cp:revision>8</cp:revision>
  <dcterms:created xsi:type="dcterms:W3CDTF">2018-11-12T16:10:54Z</dcterms:created>
  <dcterms:modified xsi:type="dcterms:W3CDTF">2018-11-12T16:45:05Z</dcterms:modified>
</cp:coreProperties>
</file>