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594" y="-3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229129"/>
              </p:ext>
            </p:extLst>
          </p:nvPr>
        </p:nvGraphicFramePr>
        <p:xfrm>
          <a:off x="-1" y="0"/>
          <a:ext cx="4232367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23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969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3: Quantitative Chemistry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630576"/>
              </p:ext>
            </p:extLst>
          </p:nvPr>
        </p:nvGraphicFramePr>
        <p:xfrm>
          <a:off x="0" y="243840"/>
          <a:ext cx="6032500" cy="3546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94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Bonding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Law of conservation of mass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atoms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lost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gained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during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 reaction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mass of the products is the same as the mass of the reactants.  Some reactions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appear to give a change in mass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but this is because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gas may have escaped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the reaction container.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Relative atomic mass (</a:t>
                      </a:r>
                      <a:r>
                        <a:rPr lang="en-GB" sz="1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</a:t>
                      </a:r>
                      <a:r>
                        <a:rPr lang="en-GB" sz="1000" b="0" i="1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average mass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atom of an element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compared to Carbon-12.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Relative formula mass (</a:t>
                      </a:r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</a:t>
                      </a:r>
                      <a:r>
                        <a:rPr lang="en-GB" sz="1000" b="0" i="1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sum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all the atomic masses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the atoms in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formula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(e.g. H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Uncertainty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interval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within which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true value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be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expected to lie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E.g. 25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2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 – the true value lies between 23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 and 27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35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Mole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measurement for the amount of a chemical.  It is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mass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(in grams)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6.02 x 10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(the Avogadro constant)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atoms of an element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Symbol: mol.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5312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Balanced equation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Balanced symbol equations show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number of moles that react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Mg + 2HCl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MgCl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 + H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2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Shows one mole of magnesium reacting with two moles of hydrochloric acid to form one mole of magnesium chloride and one mole of hydrogen.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Limiting reactant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reactant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completely used up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chemical reaction.  It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limits the amount of product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formed.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3543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Excess reactant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reactant that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not completely used up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chemical reaction.  There is some reactant left at the end.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5001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Concentration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measure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 of particles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 chemical in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volume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Can be measured 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g/dm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661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Decimetre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(dm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measurement of volume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Contains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1000cm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5912118"/>
                  </a:ext>
                </a:extLst>
              </a:tr>
            </a:tbl>
          </a:graphicData>
        </a:graphic>
      </p:graphicFrame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xmlns="" id="{AA2B67A8-E2A3-4B7F-BF0F-CEF324EE58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875283"/>
              </p:ext>
            </p:extLst>
          </p:nvPr>
        </p:nvGraphicFramePr>
        <p:xfrm>
          <a:off x="6159500" y="0"/>
          <a:ext cx="603250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94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Calculations and Examples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Calculating relative formula mass (</a:t>
                      </a:r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</a:t>
                      </a:r>
                      <a:r>
                        <a:rPr lang="en-GB" sz="1000" b="0" i="1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Add up all the atomic masses in a formula.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H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O.  Mass of hydrogen = 1.  Mass of oxygen = 16.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(2x1) + 16 = 18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Percentage uncertainty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Percentage uncertainty 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Uncertainty______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x100                 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             Quantity being measured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What is the percentage uncertainty of a 50cm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measuring cylinder accurate to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2cm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?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Percentage uncertainty =   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2_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x  100 = 4%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               50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Number of moles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 of moles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Mass of chemical__   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    Relative formula mass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How many moles of water are there in 36g of H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O?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 of moles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36 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= 2 moles</a:t>
                      </a:r>
                      <a:endParaRPr lang="en-GB" sz="1000" b="0" i="0" u="sng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    18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35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Volume in dm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Volume in dm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volume of liquid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      1000cm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What is the volume in dm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500cm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hydrochloric acid?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Volume in dm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= 500  = 0.5dm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1000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15312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Concentration of a solution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Concentration =    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Mass of solute_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   Volume (in dm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What is the concentration of a solution of hydrochloric acid which contains 100g of hydrochloric acid in 500cm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?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Concentration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= 200g/dm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0.5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A98A46F9-9671-4682-A961-44FED6919CAB}"/>
              </a:ext>
            </a:extLst>
          </p:cNvPr>
          <p:cNvCxnSpPr/>
          <p:nvPr/>
        </p:nvCxnSpPr>
        <p:spPr>
          <a:xfrm flipV="1">
            <a:off x="8669241" y="632791"/>
            <a:ext cx="68580" cy="152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xmlns="" id="{9A399623-BD06-417B-9915-130230180CEA}"/>
              </a:ext>
            </a:extLst>
          </p:cNvPr>
          <p:cNvCxnSpPr>
            <a:cxnSpLocks/>
          </p:cNvCxnSpPr>
          <p:nvPr/>
        </p:nvCxnSpPr>
        <p:spPr>
          <a:xfrm flipH="1" flipV="1">
            <a:off x="8882601" y="632791"/>
            <a:ext cx="213360" cy="152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42057</TotalTime>
  <Words>533</Words>
  <Application>Microsoft Office PowerPoint</Application>
  <PresentationFormat>Custom</PresentationFormat>
  <Paragraphs>63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378</cp:revision>
  <cp:lastPrinted>2017-03-23T08:29:32Z</cp:lastPrinted>
  <dcterms:created xsi:type="dcterms:W3CDTF">2015-01-26T16:03:09Z</dcterms:created>
  <dcterms:modified xsi:type="dcterms:W3CDTF">2018-06-25T12:16:45Z</dcterms:modified>
</cp:coreProperties>
</file>