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91" autoAdjust="0"/>
    <p:restoredTop sz="98354" autoAdjust="0"/>
  </p:normalViewPr>
  <p:slideViewPr>
    <p:cSldViewPr snapToGrid="0" showGuides="1">
      <p:cViewPr>
        <p:scale>
          <a:sx n="75" d="100"/>
          <a:sy n="75" d="100"/>
        </p:scale>
        <p:origin x="-264" y="-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07C7-DEC9-4BCF-A5BB-045135D2A31C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110DA-9799-4B44-B934-27E2324E75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76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27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4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0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4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1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B08A-BEA3-4F72-9F35-544ABB820069}" type="datetimeFigureOut">
              <a:rPr lang="en-GB" smtClean="0"/>
              <a:t>06/06/2018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14CB-E400-408D-8BC1-289FEF9B24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2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038153"/>
              </p:ext>
            </p:extLst>
          </p:nvPr>
        </p:nvGraphicFramePr>
        <p:xfrm>
          <a:off x="-1" y="0"/>
          <a:ext cx="184150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38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Biology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ahoma"/>
                          <a:cs typeface="Tahoma"/>
                        </a:rPr>
                        <a:t>4: Bioenergetics</a:t>
                      </a:r>
                      <a:endParaRPr lang="en-US" sz="1000" dirty="0">
                        <a:solidFill>
                          <a:schemeClr val="tx1"/>
                        </a:solidFill>
                        <a:latin typeface="Tahoma"/>
                        <a:cs typeface="Tahom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41146"/>
              </p:ext>
            </p:extLst>
          </p:nvPr>
        </p:nvGraphicFramePr>
        <p:xfrm>
          <a:off x="0" y="1320585"/>
          <a:ext cx="5764206" cy="1130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882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2: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Key terms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 Chloroplast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plant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organelle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where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photosynthesis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takes place.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4 Chlorophyll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green pigment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absorbs energy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light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191159"/>
                  </a:ext>
                </a:extLst>
              </a:tr>
              <a:tr h="183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5 Endothermic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Photosynthesis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energy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(in the form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light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).  It is an endothermic reaction.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6770623"/>
                  </a:ext>
                </a:extLst>
              </a:tr>
              <a:tr h="27197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6 Diffusion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spreading out of particles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by random motion from where they are in high concentration to a low concentration.  Occurs in gases and liquids.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484934"/>
              </p:ext>
            </p:extLst>
          </p:nvPr>
        </p:nvGraphicFramePr>
        <p:xfrm>
          <a:off x="1" y="236348"/>
          <a:ext cx="5764204" cy="17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4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862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1: Photosynthesis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Equation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706712"/>
              </p:ext>
            </p:extLst>
          </p:nvPr>
        </p:nvGraphicFramePr>
        <p:xfrm>
          <a:off x="-1" y="2535509"/>
          <a:ext cx="5764206" cy="1032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42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3: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Uses of Glucose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7 Used in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respiration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provide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8 Converted into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starch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storage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6939355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9 Converted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into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fats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oils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for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storage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9673566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10 Produce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cellulose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strengthen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 wall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7584721"/>
                  </a:ext>
                </a:extLst>
              </a:tr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11 Produce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amino acids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make proteins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(also needs nitrate ions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from the soil)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745894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02104"/>
            <a:ext cx="339708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>
              <a:buAutoNum type="arabicPlain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Carbon dioxide + water   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      </a:t>
            </a:r>
            <a:r>
              <a:rPr lang="en-GB" sz="1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glucose   +  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oxygen</a:t>
            </a:r>
          </a:p>
          <a:p>
            <a:pPr marL="228600" indent="-228600">
              <a:buAutoNum type="arabicPlain"/>
            </a:pP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pPr marL="228600" indent="-228600">
              <a:buAutoNum type="arabicPlain"/>
            </a:pP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        6CO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	     + 6H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    	      C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6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H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12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6</a:t>
            </a:r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  +    6O</a:t>
            </a:r>
            <a:r>
              <a:rPr lang="en-GB" sz="1000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</a:t>
            </a:r>
            <a:endParaRPr lang="en-GB" sz="1000" baseline="-25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1950" y="448177"/>
            <a:ext cx="7001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light</a:t>
            </a:r>
            <a:endParaRPr lang="en-GB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" y="3875557"/>
            <a:ext cx="5643989" cy="1787073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2CF89DD7-49F8-44C9-8C7B-FB4BDE7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347211"/>
              </p:ext>
            </p:extLst>
          </p:nvPr>
        </p:nvGraphicFramePr>
        <p:xfrm>
          <a:off x="3487" y="5626100"/>
          <a:ext cx="5764203" cy="123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4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1401">
                  <a:extLst>
                    <a:ext uri="{9D8B030D-6E8A-4147-A177-3AD203B41FA5}">
                      <a16:colId xmlns:a16="http://schemas.microsoft.com/office/drawing/2014/main" xmlns="" val="1870352160"/>
                    </a:ext>
                  </a:extLst>
                </a:gridCol>
                <a:gridCol w="1921401">
                  <a:extLst>
                    <a:ext uri="{9D8B030D-6E8A-4147-A177-3AD203B41FA5}">
                      <a16:colId xmlns:a16="http://schemas.microsoft.com/office/drawing/2014/main" xmlns="" val="1134688468"/>
                    </a:ext>
                  </a:extLst>
                </a:gridCol>
              </a:tblGrid>
              <a:tr h="17349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13 Light Intensity</a:t>
                      </a: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Initially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light is the limiting factor.  When the graph plateaus something else (e.g. CO</a:t>
                      </a:r>
                      <a:r>
                        <a:rPr lang="en-GB" sz="1000" b="0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concentration, temperature) is limiting the rate.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14 CO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concentration </a:t>
                      </a:r>
                      <a:endParaRPr lang="en-GB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Initially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</a:t>
                      </a:r>
                      <a:r>
                        <a:rPr lang="en-GB" sz="1000" b="0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concentration is the limiting factor.  When the graph plateaus something else (e.g. light intensity, temperature) is limiting the rate.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15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Temperature</a:t>
                      </a:r>
                      <a:endParaRPr lang="en-GB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As temperature increases, the rate of photosynthesis increases.  Above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the optimum there is a decrease in photosynthesis. Enzymes needed for photosynthesis become denatured. 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6939355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74288"/>
              </p:ext>
            </p:extLst>
          </p:nvPr>
        </p:nvGraphicFramePr>
        <p:xfrm>
          <a:off x="3486" y="3656047"/>
          <a:ext cx="5764204" cy="48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9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882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555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4: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Limiting Factors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12 Limiting Factor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factor that stops the rate of photosynthesis from increasing;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could be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 light intensity, CO</a:t>
                      </a:r>
                      <a:r>
                        <a:rPr lang="en-GB" sz="1000" b="0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concentration, temperature or amount of chlorophyll.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283256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485" y="4138646"/>
            <a:ext cx="5764205" cy="148745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0" y="236349"/>
            <a:ext cx="5764205" cy="9962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120997"/>
              </p:ext>
            </p:extLst>
          </p:nvPr>
        </p:nvGraphicFramePr>
        <p:xfrm>
          <a:off x="6014464" y="236348"/>
          <a:ext cx="6177536" cy="298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1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94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5: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Respiration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16 Energy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Energy in organisms is needed for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chemical reactions to build larger molecules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,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movement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keeping warm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7805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17 Aerobic Respiration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Aerobic respiration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provides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energy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requires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It is an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exothermic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reaction (produces heat). 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mitochondria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endParaRPr lang="en-GB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Glucose + oxygen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carbon dioxide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+ water 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C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6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H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12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O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6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+ 6O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       6CO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                  + 6H</a:t>
                      </a:r>
                      <a:r>
                        <a:rPr lang="en-GB" sz="10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O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18 Anaerobic Respiration (muscles) 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oxygen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needed.  Provides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less energy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than aerobic respiration as glucose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not fully oxidised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Occurs during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intensive exercise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cytoplasm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Glucose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lactic acid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19 Lactic Acid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Produced in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anaerobic respiration in muscles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Build up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lactic acid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causes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fatigue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Lactic acid must be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taken to the liver by the blood so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that it can be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oxidised back to glucose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05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20 Oxygen Debt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amount of extra oxygen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body needs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after exercise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to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react with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lactic acid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and remove it.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0123436"/>
                  </a:ext>
                </a:extLst>
              </a:tr>
              <a:tr h="2189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21 Anaerobic Respiration (plant and yeast cells)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No oxygen 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needed.  In yeast cells it is called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fermentation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– economically important for manufacture of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bread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alcoholic drinks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In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cytoplasm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</a:p>
                    <a:p>
                      <a:pPr algn="l" fontAlgn="ctr"/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Glucose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  <a:sym typeface="Wingdings" panose="05000000000000000000" pitchFamily="2" charset="2"/>
                        </a:rPr>
                        <a:t> ethanol + carbon dioxide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306025"/>
              </p:ext>
            </p:extLst>
          </p:nvPr>
        </p:nvGraphicFramePr>
        <p:xfrm>
          <a:off x="6014464" y="3325846"/>
          <a:ext cx="6177536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10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5: Response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to Exercise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22 Increase in breathing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rate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Increases rate at which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is taken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into the lungs.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7805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23 Increase in heart rate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Oxygenated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blood is pumped around the body at a faster rate.  Carbon dioxide is removed at a faster rate.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4880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24 Increase in breath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volume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A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greater volume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of oxygen is taken in with each breath.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992836"/>
              </p:ext>
            </p:extLst>
          </p:nvPr>
        </p:nvGraphicFramePr>
        <p:xfrm>
          <a:off x="6014464" y="4548444"/>
          <a:ext cx="6177536" cy="48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1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6a: Metabolism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25 Metabolism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The </a:t>
                      </a:r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sum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of all the reactions 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in a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cell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or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body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  Some of these reactions </a:t>
                      </a:r>
                      <a:r>
                        <a:rPr lang="en-GB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require the energy released from respiration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7805233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164425"/>
              </p:ext>
            </p:extLst>
          </p:nvPr>
        </p:nvGraphicFramePr>
        <p:xfrm>
          <a:off x="6014464" y="5031044"/>
          <a:ext cx="6177536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75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Section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6b: Metabolic</a:t>
                      </a:r>
                      <a:r>
                        <a:rPr lang="en-GB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/>
                          <a:cs typeface="Tahoma"/>
                        </a:rPr>
                        <a:t> Reactions</a:t>
                      </a:r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26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Conversion of glucose to starch, cellulose or glycogen.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7805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27 Formation of lipids from glycerol and fatty acids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7761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28 Use of glucose</a:t>
                      </a:r>
                      <a:r>
                        <a:rPr lang="en-GB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 and nitrates to make amino acids (plants only)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46259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29 Respiration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626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cs typeface="Tahoma"/>
                        </a:rPr>
                        <a:t>30 Breakdown of proteins to urea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450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665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37125</TotalTime>
  <Words>609</Words>
  <Application>Microsoft Office PowerPoint</Application>
  <PresentationFormat>Custom</PresentationFormat>
  <Paragraphs>64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 Dyer (Staff)</dc:creator>
  <cp:lastModifiedBy>Temple, Stephanie</cp:lastModifiedBy>
  <cp:revision>341</cp:revision>
  <cp:lastPrinted>2017-03-03T08:20:46Z</cp:lastPrinted>
  <dcterms:created xsi:type="dcterms:W3CDTF">2015-01-26T16:03:09Z</dcterms:created>
  <dcterms:modified xsi:type="dcterms:W3CDTF">2018-06-06T12:17:26Z</dcterms:modified>
</cp:coreProperties>
</file>