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1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94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022156"/>
              </p:ext>
            </p:extLst>
          </p:nvPr>
        </p:nvGraphicFramePr>
        <p:xfrm>
          <a:off x="0" y="285945"/>
          <a:ext cx="608120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420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Pure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pure substance is a single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element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compound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mixed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any other substance. 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Formulation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mixture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has been designed as a useful product. Formulations are made by mixing the components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carefully measured quantities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Formulations include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fuels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cleaning agents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paints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medicines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alloys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fertilisers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foods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Melting point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 which a substance turns from a solid to a liquid.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68705"/>
              </p:ext>
            </p:extLst>
          </p:nvPr>
        </p:nvGraphicFramePr>
        <p:xfrm>
          <a:off x="0" y="0"/>
          <a:ext cx="2173357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33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8: Chemical Analysis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04316"/>
              </p:ext>
            </p:extLst>
          </p:nvPr>
        </p:nvGraphicFramePr>
        <p:xfrm>
          <a:off x="-27904" y="4580101"/>
          <a:ext cx="6081200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89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49730">
                  <a:extLst>
                    <a:ext uri="{9D8B030D-6E8A-4147-A177-3AD203B41FA5}">
                      <a16:colId xmlns="" xmlns:a16="http://schemas.microsoft.com/office/drawing/2014/main" val="3611878718"/>
                    </a:ext>
                  </a:extLst>
                </a:gridCol>
                <a:gridCol w="2003366">
                  <a:extLst>
                    <a:ext uri="{9D8B030D-6E8A-4147-A177-3AD203B41FA5}">
                      <a16:colId xmlns="" xmlns:a16="http://schemas.microsoft.com/office/drawing/2014/main" val="627807573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Testing for Gases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Procedure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Positive Result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4195252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Hydrogen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Hold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lit splint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 the end of a test tube producing gas.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Hydrogen burns with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pop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noise.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Hold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glowing splint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test tube of the gas.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splint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relights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if oxygen is present.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Bubble gas through a solution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limewater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causes the limewater to turn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milky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Chlorine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damp litmus paper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the gas.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litmus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bleached white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if chlorine is present.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88500"/>
              </p:ext>
            </p:extLst>
          </p:nvPr>
        </p:nvGraphicFramePr>
        <p:xfrm>
          <a:off x="6290607" y="285945"/>
          <a:ext cx="5629249" cy="1917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631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Chromatography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Chromatography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method used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separate mixtures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 their different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Solvent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chemical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dissolves the sample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chromatography.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Solvent front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maximum distance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solvent moves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up 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paper.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Stationary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medium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paper)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through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mobile phase pass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chromatography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Mobile phase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solvent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water) that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carries the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sample (e.g. ink)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chromatography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</a:t>
                      </a:r>
                      <a:r>
                        <a:rPr lang="en-GB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0" i="0" u="none" strike="noStrike" baseline="-250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</a:t>
                      </a:r>
                      <a:r>
                        <a:rPr lang="en-GB" sz="1000" b="0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value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value (always less than 1) that shows how far the substance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has moved compared to the solvent.</a:t>
                      </a: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Equation: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</a:t>
                      </a:r>
                      <a:r>
                        <a:rPr lang="en-GB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</a:t>
                      </a:r>
                      <a:r>
                        <a:rPr lang="en-GB" sz="1000" b="0" i="0" u="none" strike="noStrike" baseline="-2500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= </a:t>
                      </a:r>
                      <a:r>
                        <a:rPr lang="en-GB" sz="10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distance moved by substance</a:t>
                      </a:r>
                    </a:p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distance moved by solvent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10" t="13715" r="77916" b="61806"/>
          <a:stretch/>
        </p:blipFill>
        <p:spPr>
          <a:xfrm>
            <a:off x="79616" y="2441463"/>
            <a:ext cx="2957168" cy="18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934" y="2396702"/>
            <a:ext cx="2840124" cy="1984798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874846"/>
              </p:ext>
            </p:extLst>
          </p:nvPr>
        </p:nvGraphicFramePr>
        <p:xfrm>
          <a:off x="-7631" y="1746445"/>
          <a:ext cx="6088831" cy="541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0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64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Impure and Pure Graphs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116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Impure substances do not melt at specific temperatures.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Pure substances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do melt at specific temperatures (a horizontal line is produced).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8561" y="2335506"/>
            <a:ext cx="920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– Impure substance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8915" y="2335506"/>
            <a:ext cx="906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– Pure substance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7802" t="20032" r="1382" b="6856"/>
          <a:stretch/>
        </p:blipFill>
        <p:spPr>
          <a:xfrm>
            <a:off x="7846301" y="2261349"/>
            <a:ext cx="2972682" cy="37653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0743" y="3928604"/>
            <a:ext cx="2331191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100" dirty="0" smtClean="0"/>
              <a:t>Time / s</a:t>
            </a:r>
          </a:p>
          <a:p>
            <a:pPr algn="r"/>
            <a:endParaRPr lang="en-GB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146800" y="2477007"/>
            <a:ext cx="353943" cy="1451597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r"/>
            <a:r>
              <a:rPr lang="en-GB" sz="1100" dirty="0" smtClean="0"/>
              <a:t>Temperature / </a:t>
            </a:r>
            <a:r>
              <a:rPr lang="en-GB" sz="1100" baseline="30000" dirty="0" err="1" smtClean="0"/>
              <a:t>o</a:t>
            </a:r>
            <a:r>
              <a:rPr lang="en-GB" sz="1100" dirty="0" err="1" smtClean="0"/>
              <a:t>C</a:t>
            </a:r>
            <a:endParaRPr lang="en-GB" sz="11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2476500" y="2477007"/>
            <a:ext cx="236220" cy="225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7806856" y="3090043"/>
            <a:ext cx="335657" cy="2878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0522770" y="3090043"/>
            <a:ext cx="335657" cy="2878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7273456" y="3202805"/>
            <a:ext cx="1750801" cy="27214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024257" y="3202805"/>
            <a:ext cx="5769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408816" y="3346327"/>
            <a:ext cx="906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– Solvent front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816446" y="5402755"/>
            <a:ext cx="1041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– Solvent / mobile phase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9332642" y="5525866"/>
            <a:ext cx="1444361" cy="2109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9312729" y="3018283"/>
            <a:ext cx="1545698" cy="140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951143" y="2831025"/>
            <a:ext cx="9067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– Paper / stationary phase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8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c063b2af4a15d4307988e1810e13efa1">
  <xsd:schema xmlns:xsd="http://www.w3.org/2001/XMLSchema" xmlns:xs="http://www.w3.org/2001/XMLSchema" xmlns:p="http://schemas.microsoft.com/office/2006/metadata/properties" xmlns:ns2="6211429a-c3a1-4d52-8951-f6e25398bdbb" targetNamespace="http://schemas.microsoft.com/office/2006/metadata/properties" ma:root="true" ma:fieldsID="e73e4ea7c90827bc9e28e60cd1baabe8" ns2:_="">
    <xsd:import namespace="6211429a-c3a1-4d52-8951-f6e25398bdb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1C2D33-17CE-4136-ADCF-71E289051C48}">
  <ds:schemaRefs>
    <ds:schemaRef ds:uri="http://www.w3.org/XML/1998/namespace"/>
    <ds:schemaRef ds:uri="http://purl.org/dc/terms/"/>
    <ds:schemaRef ds:uri="http://schemas.microsoft.com/office/2006/metadata/properties"/>
    <ds:schemaRef ds:uri="6211429a-c3a1-4d52-8951-f6e25398bdbb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E35A590-B4E3-4F46-A549-63F4011FE3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23BB6C-394B-40F7-9D15-1A06D4F98A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36342</TotalTime>
  <Words>364</Words>
  <Application>Microsoft Office PowerPoint</Application>
  <PresentationFormat>Custom</PresentationFormat>
  <Paragraphs>55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249</cp:revision>
  <cp:lastPrinted>2017-02-01T09:05:32Z</cp:lastPrinted>
  <dcterms:created xsi:type="dcterms:W3CDTF">2015-01-26T16:03:09Z</dcterms:created>
  <dcterms:modified xsi:type="dcterms:W3CDTF">2018-06-25T12:21:50Z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