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2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3" autoAdjust="0"/>
    <p:restoredTop sz="98354" autoAdjust="0"/>
  </p:normalViewPr>
  <p:slideViewPr>
    <p:cSldViewPr snapToGrid="0" showGuides="1">
      <p:cViewPr>
        <p:scale>
          <a:sx n="66" d="100"/>
          <a:sy n="66" d="100"/>
        </p:scale>
        <p:origin x="-1374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14243"/>
              </p:ext>
            </p:extLst>
          </p:nvPr>
        </p:nvGraphicFramePr>
        <p:xfrm>
          <a:off x="0" y="252281"/>
          <a:ext cx="5943599" cy="2400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0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70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Magnetism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Key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Pole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places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on a magnet where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magnetic forces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strongest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Magnetic Field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around a magnet where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acts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 another magnet or magnetic material.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4026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Repel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 when two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like poles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brought close together.  The magnets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push apart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Attract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 when two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opposite poles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brought close together.  The magnets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 together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Permanent magnet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magnet that produces its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own magnetic field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Induced magnet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magnetic material that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becomes a magnet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when it is placed in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magnetic field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When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field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quickly loses its magnetism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Magnetic material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There are four magnetic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materials: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iron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steel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cobalt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nickel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Compass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Compasses contain small bar magnets which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points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north pole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Earth’s magnetic field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424990"/>
              </p:ext>
            </p:extLst>
          </p:nvPr>
        </p:nvGraphicFramePr>
        <p:xfrm>
          <a:off x="0" y="0"/>
          <a:ext cx="335316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7: Magnetism and Electromagnetism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382" y="2778716"/>
            <a:ext cx="3941656" cy="236804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333" y="3354350"/>
            <a:ext cx="121484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The magnetic field around a bar magnet.  The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field lines </a:t>
            </a:r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always go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North to South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B74B8D1E-C6FD-49F2-BCAA-FC0BBC218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418173"/>
              </p:ext>
            </p:extLst>
          </p:nvPr>
        </p:nvGraphicFramePr>
        <p:xfrm>
          <a:off x="6248403" y="252281"/>
          <a:ext cx="5943599" cy="158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0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70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Electromagnetism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Key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Solenoid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coil of wire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will create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magnetic field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passed through it.  The magnetic field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inside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solenoid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uniform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acts in the same way as a bar magnet.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Electromagnet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solenoid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containing an iron core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which increases its strength.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4026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Motor effect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conductor carrying a current is placed in a magnetic field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magnet producing the field and the conductor exert a force on each othe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r.  This can be used to create a motor.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Fleming’s Left Hand Rule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rule that shows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relative direction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current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magnetic field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the motor effect.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6B8F181F-1955-433B-8245-247FDE87C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267380"/>
              </p:ext>
            </p:extLst>
          </p:nvPr>
        </p:nvGraphicFramePr>
        <p:xfrm>
          <a:off x="6248404" y="5715000"/>
          <a:ext cx="5943596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8">
                  <a:extLst>
                    <a:ext uri="{9D8B030D-6E8A-4147-A177-3AD203B41FA5}">
                      <a16:colId xmlns:a16="http://schemas.microsoft.com/office/drawing/2014/main" xmlns="" val="442752070"/>
                    </a:ext>
                  </a:extLst>
                </a:gridCol>
                <a:gridCol w="2971798">
                  <a:extLst>
                    <a:ext uri="{9D8B030D-6E8A-4147-A177-3AD203B41FA5}">
                      <a16:colId xmlns:a16="http://schemas.microsoft.com/office/drawing/2014/main" xmlns="" val="328289978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Increasing the force of…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9854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17 A Solenoid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18 A Motor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03247062"/>
                  </a:ext>
                </a:extLst>
              </a:tr>
              <a:tr h="13425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iron core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coils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wire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056027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coils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wire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strength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magnetic field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225496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current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09075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 the magnetic material/ magnet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closer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the solenoid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4452349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4171A79-1309-4D4C-9789-9B86F5581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 b="10237"/>
          <a:stretch/>
        </p:blipFill>
        <p:spPr>
          <a:xfrm>
            <a:off x="1913984" y="5028636"/>
            <a:ext cx="2647950" cy="1752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D9DFC99-1C8E-49F9-8114-05D0E5CCDA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5"/>
          <a:stretch/>
        </p:blipFill>
        <p:spPr>
          <a:xfrm>
            <a:off x="6238087" y="1952947"/>
            <a:ext cx="2058389" cy="18235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7B4A94D-3148-4B46-879B-8544367887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6476" y="3391293"/>
            <a:ext cx="3945054" cy="227010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23D40BB-9F3C-4500-9E0D-DB4FAD8C9C7F}"/>
              </a:ext>
            </a:extLst>
          </p:cNvPr>
          <p:cNvSpPr txBox="1"/>
          <p:nvPr/>
        </p:nvSpPr>
        <p:spPr>
          <a:xfrm>
            <a:off x="142333" y="5433152"/>
            <a:ext cx="1572167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The magnetic field in a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solenoid </a:t>
            </a:r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concentrated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inside the coil in a uniform direction</a:t>
            </a:r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otherwise it acts in the same way as a bar magnet.</a:t>
            </a:r>
            <a:endParaRPr lang="en-GB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C3CFEFC-B6DF-43FE-A134-9177DB41FFC4}"/>
              </a:ext>
            </a:extLst>
          </p:cNvPr>
          <p:cNvSpPr txBox="1"/>
          <p:nvPr/>
        </p:nvSpPr>
        <p:spPr>
          <a:xfrm>
            <a:off x="6398437" y="1929467"/>
            <a:ext cx="8688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8F9204F-7426-4254-8009-D4472726D46F}"/>
              </a:ext>
            </a:extLst>
          </p:cNvPr>
          <p:cNvSpPr txBox="1"/>
          <p:nvPr/>
        </p:nvSpPr>
        <p:spPr>
          <a:xfrm>
            <a:off x="7821930" y="2211199"/>
            <a:ext cx="73168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Field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ACCCDA-DC5F-4404-BFB1-3C3397C759FA}"/>
              </a:ext>
            </a:extLst>
          </p:cNvPr>
          <p:cNvSpPr txBox="1"/>
          <p:nvPr/>
        </p:nvSpPr>
        <p:spPr>
          <a:xfrm>
            <a:off x="8024120" y="3128546"/>
            <a:ext cx="97544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DB95AF4-E5E9-46BB-9BBD-F5463F14A47F}"/>
              </a:ext>
            </a:extLst>
          </p:cNvPr>
          <p:cNvSpPr txBox="1"/>
          <p:nvPr/>
        </p:nvSpPr>
        <p:spPr>
          <a:xfrm>
            <a:off x="8905169" y="2422795"/>
            <a:ext cx="2464576" cy="7386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(HT) Fleming’s Left Hand Rule.  Align fingers to the field and the direction of the current to work out the way the wire moves.</a:t>
            </a:r>
            <a:endParaRPr lang="en-GB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A435C48-CCB1-41B3-9A37-9A63A932DD1E}"/>
              </a:ext>
            </a:extLst>
          </p:cNvPr>
          <p:cNvSpPr/>
          <p:nvPr/>
        </p:nvSpPr>
        <p:spPr>
          <a:xfrm>
            <a:off x="10380083" y="3424206"/>
            <a:ext cx="876300" cy="23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A02E878B-00F6-44A4-964D-19F5438E3716}"/>
              </a:ext>
            </a:extLst>
          </p:cNvPr>
          <p:cNvSpPr/>
          <p:nvPr/>
        </p:nvSpPr>
        <p:spPr>
          <a:xfrm>
            <a:off x="10387888" y="5315041"/>
            <a:ext cx="1270711" cy="379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0A4A1675-739F-4B17-92A2-211529762829}"/>
              </a:ext>
            </a:extLst>
          </p:cNvPr>
          <p:cNvSpPr/>
          <p:nvPr/>
        </p:nvSpPr>
        <p:spPr>
          <a:xfrm rot="2456301">
            <a:off x="9946275" y="4741468"/>
            <a:ext cx="152400" cy="17526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xmlns="" id="{E267B43A-03D0-486B-8AB8-F1B14FB6B8C3}"/>
              </a:ext>
            </a:extLst>
          </p:cNvPr>
          <p:cNvSpPr/>
          <p:nvPr/>
        </p:nvSpPr>
        <p:spPr>
          <a:xfrm rot="13480533">
            <a:off x="10254093" y="4658100"/>
            <a:ext cx="152400" cy="17526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A65BF4D-36C1-4417-985E-4BCDEB6138A6}"/>
              </a:ext>
            </a:extLst>
          </p:cNvPr>
          <p:cNvSpPr txBox="1"/>
          <p:nvPr/>
        </p:nvSpPr>
        <p:spPr>
          <a:xfrm>
            <a:off x="6248403" y="4147877"/>
            <a:ext cx="2464576" cy="57708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0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(HT) </a:t>
            </a:r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motor.  In this case the red part of the wire would experience a force upwards.</a:t>
            </a:r>
            <a:endParaRPr lang="en-GB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fad6e9206cb07f4d2728c14d118e7293">
  <xsd:schema xmlns:xsd="http://www.w3.org/2001/XMLSchema" xmlns:xs="http://www.w3.org/2001/XMLSchema" xmlns:p="http://schemas.microsoft.com/office/2006/metadata/properties" xmlns:ns2="6211429a-c3a1-4d52-8951-f6e25398bdbb" xmlns:ns3="613c7940-9103-4281-914f-959cd3706b56" targetNamespace="http://schemas.microsoft.com/office/2006/metadata/properties" ma:root="true" ma:fieldsID="97c380f83ce6553712cd385d199dfbf7" ns2:_="" ns3:_="">
    <xsd:import namespace="6211429a-c3a1-4d52-8951-f6e25398bdbb"/>
    <xsd:import namespace="613c7940-9103-4281-914f-959cd3706b5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c7940-9103-4281-914f-959cd3706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F45CB1-661E-4D21-BDA1-57B81713CB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613c7940-9103-4281-914f-959cd3706b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670C53-0DC3-416A-8904-65E56D4F8D9C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613c7940-9103-4281-914f-959cd3706b56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211429a-c3a1-4d52-8951-f6e25398bdb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912957C-3125-4F31-A2DC-173B0B7073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36593</TotalTime>
  <Words>447</Words>
  <Application>Microsoft Office PowerPoint</Application>
  <PresentationFormat>Custom</PresentationFormat>
  <Paragraphs>44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277</cp:revision>
  <cp:lastPrinted>2017-03-03T08:20:46Z</cp:lastPrinted>
  <dcterms:created xsi:type="dcterms:W3CDTF">2015-01-26T16:03:09Z</dcterms:created>
  <dcterms:modified xsi:type="dcterms:W3CDTF">2018-06-25T13:20:29Z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