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38" autoAdjust="0"/>
    <p:restoredTop sz="98354" autoAdjust="0"/>
  </p:normalViewPr>
  <p:slideViewPr>
    <p:cSldViewPr snapToGrid="0" showGuides="1">
      <p:cViewPr>
        <p:scale>
          <a:sx n="80" d="100"/>
          <a:sy n="80" d="100"/>
        </p:scale>
        <p:origin x="-78" y="-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9FF41-6233-4C70-97D1-1CF62C001225}" type="doc">
      <dgm:prSet loTypeId="urn:microsoft.com/office/officeart/2005/8/layout/lProcess1" loCatId="process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FB8AD1BD-5B18-4B69-8172-F1C56F7582E8}">
      <dgm:prSet phldrT="[Text]"/>
      <dgm:spPr/>
      <dgm:t>
        <a:bodyPr/>
        <a:lstStyle/>
        <a:p>
          <a:r>
            <a:rPr lang="en-US" b="1" dirty="0"/>
            <a:t>20 Natural Immunity</a:t>
          </a:r>
        </a:p>
      </dgm:t>
    </dgm:pt>
    <dgm:pt modelId="{02D0A1DA-C98C-4764-BB4A-CDBE3FEC22D0}" type="parTrans" cxnId="{C3993E75-AE7D-4601-9BA8-F35D24AD622B}">
      <dgm:prSet/>
      <dgm:spPr/>
      <dgm:t>
        <a:bodyPr/>
        <a:lstStyle/>
        <a:p>
          <a:endParaRPr lang="en-US"/>
        </a:p>
      </dgm:t>
    </dgm:pt>
    <dgm:pt modelId="{69841E94-1C77-4F5F-96B4-ED9BB0521226}" type="sibTrans" cxnId="{C3993E75-AE7D-4601-9BA8-F35D24AD622B}">
      <dgm:prSet/>
      <dgm:spPr/>
      <dgm:t>
        <a:bodyPr/>
        <a:lstStyle/>
        <a:p>
          <a:endParaRPr lang="en-US"/>
        </a:p>
      </dgm:t>
    </dgm:pt>
    <dgm:pt modelId="{270E8D83-1297-457F-B63C-E137A8633452}">
      <dgm:prSet phldrT="[Text]" custT="1"/>
      <dgm:spPr/>
      <dgm:t>
        <a:bodyPr/>
        <a:lstStyle/>
        <a:p>
          <a:r>
            <a:rPr lang="en-US" sz="1000" dirty="0"/>
            <a:t>Pathogen enters body</a:t>
          </a:r>
        </a:p>
      </dgm:t>
    </dgm:pt>
    <dgm:pt modelId="{83313E98-D19E-43EF-9031-CBFA39AEC1D6}" type="parTrans" cxnId="{F3AC3E6A-71F5-4521-ABE6-6A60B8A7E4E3}">
      <dgm:prSet/>
      <dgm:spPr/>
      <dgm:t>
        <a:bodyPr/>
        <a:lstStyle/>
        <a:p>
          <a:endParaRPr lang="en-US"/>
        </a:p>
      </dgm:t>
    </dgm:pt>
    <dgm:pt modelId="{5EFE3832-B276-4012-869F-D0FE5E61F223}" type="sibTrans" cxnId="{F3AC3E6A-71F5-4521-ABE6-6A60B8A7E4E3}">
      <dgm:prSet/>
      <dgm:spPr/>
      <dgm:t>
        <a:bodyPr/>
        <a:lstStyle/>
        <a:p>
          <a:endParaRPr lang="en-US"/>
        </a:p>
      </dgm:t>
    </dgm:pt>
    <dgm:pt modelId="{E431F9F5-D28B-4554-99F7-DF6755035D1D}">
      <dgm:prSet phldrT="[Text]" custT="1"/>
      <dgm:spPr/>
      <dgm:t>
        <a:bodyPr/>
        <a:lstStyle/>
        <a:p>
          <a:r>
            <a:rPr lang="en-US" sz="1000" dirty="0"/>
            <a:t>The correct white blood cell is found </a:t>
          </a:r>
        </a:p>
      </dgm:t>
    </dgm:pt>
    <dgm:pt modelId="{E9489841-6F7B-4B86-9D72-B75AB7956DB6}" type="parTrans" cxnId="{91DF4CBB-C06D-437E-BB1B-44166F3A5643}">
      <dgm:prSet/>
      <dgm:spPr/>
      <dgm:t>
        <a:bodyPr/>
        <a:lstStyle/>
        <a:p>
          <a:endParaRPr lang="en-US"/>
        </a:p>
      </dgm:t>
    </dgm:pt>
    <dgm:pt modelId="{7D58145F-15E2-462B-A175-26F363CCE1DC}" type="sibTrans" cxnId="{91DF4CBB-C06D-437E-BB1B-44166F3A5643}">
      <dgm:prSet/>
      <dgm:spPr/>
      <dgm:t>
        <a:bodyPr/>
        <a:lstStyle/>
        <a:p>
          <a:endParaRPr lang="en-US"/>
        </a:p>
      </dgm:t>
    </dgm:pt>
    <dgm:pt modelId="{1EF41B2A-7FE4-4B52-9BA4-104193ECF494}">
      <dgm:prSet phldrT="[Text]" custT="1"/>
      <dgm:spPr/>
      <dgm:t>
        <a:bodyPr/>
        <a:lstStyle/>
        <a:p>
          <a:r>
            <a:rPr lang="en-US" sz="1600" b="1" dirty="0"/>
            <a:t>21 Vaccination</a:t>
          </a:r>
        </a:p>
      </dgm:t>
    </dgm:pt>
    <dgm:pt modelId="{991C9897-A2EF-414B-9F50-47DA34BF4FBB}" type="parTrans" cxnId="{1325B512-8C76-411F-8E09-6EC1C99DE25F}">
      <dgm:prSet/>
      <dgm:spPr/>
      <dgm:t>
        <a:bodyPr/>
        <a:lstStyle/>
        <a:p>
          <a:endParaRPr lang="en-US"/>
        </a:p>
      </dgm:t>
    </dgm:pt>
    <dgm:pt modelId="{CE67C285-D817-42BD-8947-8AD62C3F9604}" type="sibTrans" cxnId="{1325B512-8C76-411F-8E09-6EC1C99DE25F}">
      <dgm:prSet/>
      <dgm:spPr/>
      <dgm:t>
        <a:bodyPr/>
        <a:lstStyle/>
        <a:p>
          <a:endParaRPr lang="en-US"/>
        </a:p>
      </dgm:t>
    </dgm:pt>
    <dgm:pt modelId="{7BB5C42F-A75A-42BC-BAC7-9F81E94A9072}">
      <dgm:prSet phldrT="[Text]" custT="1"/>
      <dgm:spPr/>
      <dgm:t>
        <a:bodyPr/>
        <a:lstStyle/>
        <a:p>
          <a:r>
            <a:rPr lang="en-US" sz="1000" dirty="0"/>
            <a:t>Dead or weakened pathogen is injected</a:t>
          </a:r>
        </a:p>
      </dgm:t>
    </dgm:pt>
    <dgm:pt modelId="{BEA2984F-AC5D-47FD-BBD6-06A87ED5F775}" type="parTrans" cxnId="{41938A32-6404-4D77-AD13-068FBD4568B2}">
      <dgm:prSet/>
      <dgm:spPr/>
      <dgm:t>
        <a:bodyPr/>
        <a:lstStyle/>
        <a:p>
          <a:endParaRPr lang="en-US"/>
        </a:p>
      </dgm:t>
    </dgm:pt>
    <dgm:pt modelId="{B38314CF-AD62-4136-A25E-794AEE2E9AD7}" type="sibTrans" cxnId="{41938A32-6404-4D77-AD13-068FBD4568B2}">
      <dgm:prSet/>
      <dgm:spPr/>
      <dgm:t>
        <a:bodyPr/>
        <a:lstStyle/>
        <a:p>
          <a:endParaRPr lang="en-US"/>
        </a:p>
      </dgm:t>
    </dgm:pt>
    <dgm:pt modelId="{9AD02428-F486-4FB4-BF65-54BF213B8FAD}">
      <dgm:prSet phldrT="[Text]" custT="1"/>
      <dgm:spPr/>
      <dgm:t>
        <a:bodyPr/>
        <a:lstStyle/>
        <a:p>
          <a:r>
            <a:rPr lang="en-US" sz="1000" dirty="0"/>
            <a:t>The correct white blood cell is found </a:t>
          </a:r>
        </a:p>
      </dgm:t>
    </dgm:pt>
    <dgm:pt modelId="{17726B55-49E9-4B8C-9B05-1BBF95CC8F10}" type="parTrans" cxnId="{2E3F9D2F-F414-4136-9916-E5DFF785FF80}">
      <dgm:prSet/>
      <dgm:spPr/>
      <dgm:t>
        <a:bodyPr/>
        <a:lstStyle/>
        <a:p>
          <a:endParaRPr lang="en-US"/>
        </a:p>
      </dgm:t>
    </dgm:pt>
    <dgm:pt modelId="{A8EAEE69-E60E-4E57-965F-226711830FCE}" type="sibTrans" cxnId="{2E3F9D2F-F414-4136-9916-E5DFF785FF80}">
      <dgm:prSet/>
      <dgm:spPr/>
      <dgm:t>
        <a:bodyPr/>
        <a:lstStyle/>
        <a:p>
          <a:endParaRPr lang="en-US"/>
        </a:p>
      </dgm:t>
    </dgm:pt>
    <dgm:pt modelId="{E00B9B81-F6E1-4245-9EBC-F085179F4CF3}">
      <dgm:prSet phldrT="[Text]" custT="1"/>
      <dgm:spPr/>
      <dgm:t>
        <a:bodyPr/>
        <a:lstStyle/>
        <a:p>
          <a:r>
            <a:rPr lang="en-US" sz="1000" dirty="0"/>
            <a:t>Antibodies are produced</a:t>
          </a:r>
        </a:p>
      </dgm:t>
    </dgm:pt>
    <dgm:pt modelId="{AA080455-8E1F-410F-B3F1-72EB48D0294E}" type="parTrans" cxnId="{DA2EF384-2BDF-4C01-80B6-146FE7B3D9AB}">
      <dgm:prSet/>
      <dgm:spPr/>
      <dgm:t>
        <a:bodyPr/>
        <a:lstStyle/>
        <a:p>
          <a:endParaRPr lang="en-US"/>
        </a:p>
      </dgm:t>
    </dgm:pt>
    <dgm:pt modelId="{86A0947A-4CDA-43A1-BC41-AAEC7E56C924}" type="sibTrans" cxnId="{DA2EF384-2BDF-4C01-80B6-146FE7B3D9AB}">
      <dgm:prSet/>
      <dgm:spPr/>
      <dgm:t>
        <a:bodyPr/>
        <a:lstStyle/>
        <a:p>
          <a:endParaRPr lang="en-US"/>
        </a:p>
      </dgm:t>
    </dgm:pt>
    <dgm:pt modelId="{8B6E9524-66F1-401D-8EE2-54CD16A85D9A}">
      <dgm:prSet phldrT="[Text]" custT="1"/>
      <dgm:spPr/>
      <dgm:t>
        <a:bodyPr/>
        <a:lstStyle/>
        <a:p>
          <a:r>
            <a:rPr lang="en-US" sz="1000" dirty="0"/>
            <a:t>The white blood cells remain as memory cells</a:t>
          </a:r>
        </a:p>
      </dgm:t>
    </dgm:pt>
    <dgm:pt modelId="{C15BA709-B03E-47B4-A22D-A8C42E983894}" type="parTrans" cxnId="{B391538E-A6AD-4FB8-BED9-83214CD9FACF}">
      <dgm:prSet/>
      <dgm:spPr/>
      <dgm:t>
        <a:bodyPr/>
        <a:lstStyle/>
        <a:p>
          <a:endParaRPr lang="en-US"/>
        </a:p>
      </dgm:t>
    </dgm:pt>
    <dgm:pt modelId="{946D08A0-BAA6-44F7-BE5D-A80323CD948A}" type="sibTrans" cxnId="{B391538E-A6AD-4FB8-BED9-83214CD9FACF}">
      <dgm:prSet/>
      <dgm:spPr/>
      <dgm:t>
        <a:bodyPr/>
        <a:lstStyle/>
        <a:p>
          <a:endParaRPr lang="en-US"/>
        </a:p>
      </dgm:t>
    </dgm:pt>
    <dgm:pt modelId="{70FCB473-2FC3-42D4-981D-102A12238E81}">
      <dgm:prSet phldrT="[Text]" custT="1"/>
      <dgm:spPr/>
      <dgm:t>
        <a:bodyPr/>
        <a:lstStyle/>
        <a:p>
          <a:r>
            <a:rPr lang="en-US" sz="1000" dirty="0"/>
            <a:t>If the pathogen returns, antibodies will be produced quickly</a:t>
          </a:r>
        </a:p>
      </dgm:t>
    </dgm:pt>
    <dgm:pt modelId="{2F8EB94F-A72B-44A0-9DA6-91D449872297}" type="parTrans" cxnId="{3F8751D8-9C7A-4B77-9F59-E687FA6662F8}">
      <dgm:prSet/>
      <dgm:spPr/>
      <dgm:t>
        <a:bodyPr/>
        <a:lstStyle/>
        <a:p>
          <a:endParaRPr lang="en-US"/>
        </a:p>
      </dgm:t>
    </dgm:pt>
    <dgm:pt modelId="{78EF4693-DC0A-499E-BCF4-9B50A9A3527B}" type="sibTrans" cxnId="{3F8751D8-9C7A-4B77-9F59-E687FA6662F8}">
      <dgm:prSet/>
      <dgm:spPr/>
      <dgm:t>
        <a:bodyPr/>
        <a:lstStyle/>
        <a:p>
          <a:endParaRPr lang="en-US"/>
        </a:p>
      </dgm:t>
    </dgm:pt>
    <dgm:pt modelId="{1FE260A7-4939-4444-8A29-9238DAF3CACC}">
      <dgm:prSet phldrT="[Text]" custT="1"/>
      <dgm:spPr/>
      <dgm:t>
        <a:bodyPr/>
        <a:lstStyle/>
        <a:p>
          <a:r>
            <a:rPr lang="en-US" sz="1000" dirty="0"/>
            <a:t>Antibodies are produced</a:t>
          </a:r>
        </a:p>
      </dgm:t>
    </dgm:pt>
    <dgm:pt modelId="{C8302CCC-7D82-4AC6-BE19-A1446F4F0448}" type="parTrans" cxnId="{97C8EE6F-AC10-4D68-8B90-5985BAC58894}">
      <dgm:prSet/>
      <dgm:spPr/>
      <dgm:t>
        <a:bodyPr/>
        <a:lstStyle/>
        <a:p>
          <a:endParaRPr lang="en-US"/>
        </a:p>
      </dgm:t>
    </dgm:pt>
    <dgm:pt modelId="{652E8744-D137-425A-A15C-2902D00F4C9A}" type="sibTrans" cxnId="{97C8EE6F-AC10-4D68-8B90-5985BAC58894}">
      <dgm:prSet/>
      <dgm:spPr/>
      <dgm:t>
        <a:bodyPr/>
        <a:lstStyle/>
        <a:p>
          <a:endParaRPr lang="en-US"/>
        </a:p>
      </dgm:t>
    </dgm:pt>
    <dgm:pt modelId="{16B0F4D6-0641-4D8E-8172-8671829CE5E1}">
      <dgm:prSet phldrT="[Text]" custT="1"/>
      <dgm:spPr/>
      <dgm:t>
        <a:bodyPr/>
        <a:lstStyle/>
        <a:p>
          <a:r>
            <a:rPr lang="en-US" sz="1000" dirty="0"/>
            <a:t>The white blood cells remain as memory cells</a:t>
          </a:r>
        </a:p>
      </dgm:t>
    </dgm:pt>
    <dgm:pt modelId="{BED9481B-540C-4371-A92A-9C122850955E}" type="parTrans" cxnId="{E87E3B45-E813-4A2C-B83C-A530F7D16581}">
      <dgm:prSet/>
      <dgm:spPr/>
      <dgm:t>
        <a:bodyPr/>
        <a:lstStyle/>
        <a:p>
          <a:endParaRPr lang="en-US"/>
        </a:p>
      </dgm:t>
    </dgm:pt>
    <dgm:pt modelId="{9B704B50-1783-41D7-8A91-839871563035}" type="sibTrans" cxnId="{E87E3B45-E813-4A2C-B83C-A530F7D16581}">
      <dgm:prSet/>
      <dgm:spPr/>
      <dgm:t>
        <a:bodyPr/>
        <a:lstStyle/>
        <a:p>
          <a:endParaRPr lang="en-US"/>
        </a:p>
      </dgm:t>
    </dgm:pt>
    <dgm:pt modelId="{35428B5B-478D-4E51-8F7C-1E19410CAF86}">
      <dgm:prSet phldrT="[Text]" custT="1"/>
      <dgm:spPr/>
      <dgm:t>
        <a:bodyPr/>
        <a:lstStyle/>
        <a:p>
          <a:r>
            <a:rPr lang="en-US" sz="1000" dirty="0"/>
            <a:t>If the pathogen returns, antibodies will be produced quickly</a:t>
          </a:r>
        </a:p>
      </dgm:t>
    </dgm:pt>
    <dgm:pt modelId="{577FC3E6-C1FE-4964-BB62-C03BA7E79E12}" type="parTrans" cxnId="{57BFBA34-56D3-46A2-81AE-9339C4D78C77}">
      <dgm:prSet/>
      <dgm:spPr/>
      <dgm:t>
        <a:bodyPr/>
        <a:lstStyle/>
        <a:p>
          <a:endParaRPr lang="en-US"/>
        </a:p>
      </dgm:t>
    </dgm:pt>
    <dgm:pt modelId="{005178A9-4F09-4BB1-BC83-AF5D1132A26F}" type="sibTrans" cxnId="{57BFBA34-56D3-46A2-81AE-9339C4D78C77}">
      <dgm:prSet/>
      <dgm:spPr/>
      <dgm:t>
        <a:bodyPr/>
        <a:lstStyle/>
        <a:p>
          <a:endParaRPr lang="en-US"/>
        </a:p>
      </dgm:t>
    </dgm:pt>
    <dgm:pt modelId="{E262D782-3FFC-4F31-AD97-E5FC32880BDB}" type="pres">
      <dgm:prSet presAssocID="{E1C9FF41-6233-4C70-97D1-1CF62C0012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718CBE-ADB9-4C61-85F0-04269AF1782A}" type="pres">
      <dgm:prSet presAssocID="{FB8AD1BD-5B18-4B69-8172-F1C56F7582E8}" presName="vertFlow" presStyleCnt="0"/>
      <dgm:spPr/>
    </dgm:pt>
    <dgm:pt modelId="{7CC9D2BF-A695-4205-8412-BBCB03570309}" type="pres">
      <dgm:prSet presAssocID="{FB8AD1BD-5B18-4B69-8172-F1C56F7582E8}" presName="header" presStyleLbl="node1" presStyleIdx="0" presStyleCnt="2"/>
      <dgm:spPr/>
      <dgm:t>
        <a:bodyPr/>
        <a:lstStyle/>
        <a:p>
          <a:endParaRPr lang="en-US"/>
        </a:p>
      </dgm:t>
    </dgm:pt>
    <dgm:pt modelId="{BC5365F6-E81F-4237-ABB1-974493762EC0}" type="pres">
      <dgm:prSet presAssocID="{83313E98-D19E-43EF-9031-CBFA39AEC1D6}" presName="parTrans" presStyleLbl="sibTrans2D1" presStyleIdx="0" presStyleCnt="10"/>
      <dgm:spPr/>
      <dgm:t>
        <a:bodyPr/>
        <a:lstStyle/>
        <a:p>
          <a:endParaRPr lang="en-US"/>
        </a:p>
      </dgm:t>
    </dgm:pt>
    <dgm:pt modelId="{252AC77A-CB75-4F8E-B62E-9EA994772F34}" type="pres">
      <dgm:prSet presAssocID="{270E8D83-1297-457F-B63C-E137A8633452}" presName="child" presStyleLbl="alignAccFollowNode1" presStyleIdx="0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BCFDCD-9265-41A2-91CB-FF8F967380B5}" type="pres">
      <dgm:prSet presAssocID="{5EFE3832-B276-4012-869F-D0FE5E61F223}" presName="sibTrans" presStyleLbl="sibTrans2D1" presStyleIdx="1" presStyleCnt="10"/>
      <dgm:spPr/>
      <dgm:t>
        <a:bodyPr/>
        <a:lstStyle/>
        <a:p>
          <a:endParaRPr lang="en-US"/>
        </a:p>
      </dgm:t>
    </dgm:pt>
    <dgm:pt modelId="{EFFAA276-341C-4B67-9D2D-FB703B706C97}" type="pres">
      <dgm:prSet presAssocID="{E431F9F5-D28B-4554-99F7-DF6755035D1D}" presName="child" presStyleLbl="alignAccFollow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AF03FB-16B7-4292-B5C2-48B3C7531EB4}" type="pres">
      <dgm:prSet presAssocID="{7D58145F-15E2-462B-A175-26F363CCE1DC}" presName="sibTrans" presStyleLbl="sibTrans2D1" presStyleIdx="2" presStyleCnt="10"/>
      <dgm:spPr/>
      <dgm:t>
        <a:bodyPr/>
        <a:lstStyle/>
        <a:p>
          <a:endParaRPr lang="en-US"/>
        </a:p>
      </dgm:t>
    </dgm:pt>
    <dgm:pt modelId="{B2950CB5-45B0-4C73-A4EA-9B5D68827737}" type="pres">
      <dgm:prSet presAssocID="{1FE260A7-4939-4444-8A29-9238DAF3CACC}" presName="child" presStyleLbl="alignAccFollow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FA7D38-86EF-41DF-9EE7-5D136153873A}" type="pres">
      <dgm:prSet presAssocID="{652E8744-D137-425A-A15C-2902D00F4C9A}" presName="sibTrans" presStyleLbl="sibTrans2D1" presStyleIdx="3" presStyleCnt="10"/>
      <dgm:spPr/>
      <dgm:t>
        <a:bodyPr/>
        <a:lstStyle/>
        <a:p>
          <a:endParaRPr lang="en-US"/>
        </a:p>
      </dgm:t>
    </dgm:pt>
    <dgm:pt modelId="{7EA59716-352A-43C2-9017-6207EAEE0D10}" type="pres">
      <dgm:prSet presAssocID="{16B0F4D6-0641-4D8E-8172-8671829CE5E1}" presName="child" presStyleLbl="alignAccFollow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22D3D7-7F52-462C-90EE-1EA4A899E7D4}" type="pres">
      <dgm:prSet presAssocID="{9B704B50-1783-41D7-8A91-839871563035}" presName="sibTrans" presStyleLbl="sibTrans2D1" presStyleIdx="4" presStyleCnt="10"/>
      <dgm:spPr/>
      <dgm:t>
        <a:bodyPr/>
        <a:lstStyle/>
        <a:p>
          <a:endParaRPr lang="en-US"/>
        </a:p>
      </dgm:t>
    </dgm:pt>
    <dgm:pt modelId="{AE3C69E1-8625-4378-8396-3BF7DB930042}" type="pres">
      <dgm:prSet presAssocID="{35428B5B-478D-4E51-8F7C-1E19410CAF86}" presName="child" presStyleLbl="alignAccFollow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DA50F7-0D79-4E75-A6BC-D67F3FAEF95C}" type="pres">
      <dgm:prSet presAssocID="{FB8AD1BD-5B18-4B69-8172-F1C56F7582E8}" presName="hSp" presStyleCnt="0"/>
      <dgm:spPr/>
    </dgm:pt>
    <dgm:pt modelId="{859B4825-376E-4559-ACE5-0A9C0FF78B54}" type="pres">
      <dgm:prSet presAssocID="{1EF41B2A-7FE4-4B52-9BA4-104193ECF494}" presName="vertFlow" presStyleCnt="0"/>
      <dgm:spPr/>
    </dgm:pt>
    <dgm:pt modelId="{B34C06D8-2DA2-4BC6-81FA-A59DA69E7F05}" type="pres">
      <dgm:prSet presAssocID="{1EF41B2A-7FE4-4B52-9BA4-104193ECF494}" presName="header" presStyleLbl="node1" presStyleIdx="1" presStyleCnt="2"/>
      <dgm:spPr/>
      <dgm:t>
        <a:bodyPr/>
        <a:lstStyle/>
        <a:p>
          <a:endParaRPr lang="en-US"/>
        </a:p>
      </dgm:t>
    </dgm:pt>
    <dgm:pt modelId="{2FD43D1D-0147-4111-B3EE-351482AB59B6}" type="pres">
      <dgm:prSet presAssocID="{BEA2984F-AC5D-47FD-BBD6-06A87ED5F775}" presName="parTrans" presStyleLbl="sibTrans2D1" presStyleIdx="5" presStyleCnt="10"/>
      <dgm:spPr/>
      <dgm:t>
        <a:bodyPr/>
        <a:lstStyle/>
        <a:p>
          <a:endParaRPr lang="en-US"/>
        </a:p>
      </dgm:t>
    </dgm:pt>
    <dgm:pt modelId="{2DFA1340-5DC2-41D3-8D67-14AFB953598D}" type="pres">
      <dgm:prSet presAssocID="{7BB5C42F-A75A-42BC-BAC7-9F81E94A9072}" presName="child" presStyleLbl="alignAccFollow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6E05DB-A6FC-4282-A997-724008D77EC3}" type="pres">
      <dgm:prSet presAssocID="{B38314CF-AD62-4136-A25E-794AEE2E9AD7}" presName="sibTrans" presStyleLbl="sibTrans2D1" presStyleIdx="6" presStyleCnt="10"/>
      <dgm:spPr/>
      <dgm:t>
        <a:bodyPr/>
        <a:lstStyle/>
        <a:p>
          <a:endParaRPr lang="en-US"/>
        </a:p>
      </dgm:t>
    </dgm:pt>
    <dgm:pt modelId="{E7A8E401-7826-4D94-9700-982CD07E1F57}" type="pres">
      <dgm:prSet presAssocID="{9AD02428-F486-4FB4-BF65-54BF213B8FAD}" presName="child" presStyleLbl="alignAccFollow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387DE7-47A0-45EB-8709-CE656898B4AA}" type="pres">
      <dgm:prSet presAssocID="{A8EAEE69-E60E-4E57-965F-226711830FCE}" presName="sibTrans" presStyleLbl="sibTrans2D1" presStyleIdx="7" presStyleCnt="10"/>
      <dgm:spPr/>
      <dgm:t>
        <a:bodyPr/>
        <a:lstStyle/>
        <a:p>
          <a:endParaRPr lang="en-US"/>
        </a:p>
      </dgm:t>
    </dgm:pt>
    <dgm:pt modelId="{14E7A278-E6F5-48E9-852E-3CDBCB5E552B}" type="pres">
      <dgm:prSet presAssocID="{E00B9B81-F6E1-4245-9EBC-F085179F4CF3}" presName="child" presStyleLbl="alignAccFollow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81881A-E021-42B4-A0D3-FAE01026A9E1}" type="pres">
      <dgm:prSet presAssocID="{86A0947A-4CDA-43A1-BC41-AAEC7E56C924}" presName="sibTrans" presStyleLbl="sibTrans2D1" presStyleIdx="8" presStyleCnt="10"/>
      <dgm:spPr/>
      <dgm:t>
        <a:bodyPr/>
        <a:lstStyle/>
        <a:p>
          <a:endParaRPr lang="en-US"/>
        </a:p>
      </dgm:t>
    </dgm:pt>
    <dgm:pt modelId="{CB757C3D-9D57-4DD8-8383-BC866274419C}" type="pres">
      <dgm:prSet presAssocID="{8B6E9524-66F1-401D-8EE2-54CD16A85D9A}" presName="child" presStyleLbl="alignAccFollow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2A6448-2F30-406B-B015-D48B10F73F71}" type="pres">
      <dgm:prSet presAssocID="{946D08A0-BAA6-44F7-BE5D-A80323CD948A}" presName="sibTrans" presStyleLbl="sibTrans2D1" presStyleIdx="9" presStyleCnt="10"/>
      <dgm:spPr/>
      <dgm:t>
        <a:bodyPr/>
        <a:lstStyle/>
        <a:p>
          <a:endParaRPr lang="en-US"/>
        </a:p>
      </dgm:t>
    </dgm:pt>
    <dgm:pt modelId="{7E0DECBD-6800-476F-BA0A-730E78E07D71}" type="pres">
      <dgm:prSet presAssocID="{70FCB473-2FC3-42D4-981D-102A12238E81}" presName="child" presStyleLbl="alignAccFollow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2EF384-2BDF-4C01-80B6-146FE7B3D9AB}" srcId="{1EF41B2A-7FE4-4B52-9BA4-104193ECF494}" destId="{E00B9B81-F6E1-4245-9EBC-F085179F4CF3}" srcOrd="2" destOrd="0" parTransId="{AA080455-8E1F-410F-B3F1-72EB48D0294E}" sibTransId="{86A0947A-4CDA-43A1-BC41-AAEC7E56C924}"/>
    <dgm:cxn modelId="{4A35FC7F-2D97-4F5A-A3C1-D2900EF2CF4E}" type="presOf" srcId="{652E8744-D137-425A-A15C-2902D00F4C9A}" destId="{E5FA7D38-86EF-41DF-9EE7-5D136153873A}" srcOrd="0" destOrd="0" presId="urn:microsoft.com/office/officeart/2005/8/layout/lProcess1"/>
    <dgm:cxn modelId="{D5DCBF0A-7E9E-4F98-A912-72CE40C4879B}" type="presOf" srcId="{946D08A0-BAA6-44F7-BE5D-A80323CD948A}" destId="{212A6448-2F30-406B-B015-D48B10F73F71}" srcOrd="0" destOrd="0" presId="urn:microsoft.com/office/officeart/2005/8/layout/lProcess1"/>
    <dgm:cxn modelId="{CDBB142E-4909-40C0-8264-A9F0E40AA35B}" type="presOf" srcId="{86A0947A-4CDA-43A1-BC41-AAEC7E56C924}" destId="{7981881A-E021-42B4-A0D3-FAE01026A9E1}" srcOrd="0" destOrd="0" presId="urn:microsoft.com/office/officeart/2005/8/layout/lProcess1"/>
    <dgm:cxn modelId="{B0335AC2-3385-4057-81AA-E6887A515DA3}" type="presOf" srcId="{A8EAEE69-E60E-4E57-965F-226711830FCE}" destId="{D2387DE7-47A0-45EB-8709-CE656898B4AA}" srcOrd="0" destOrd="0" presId="urn:microsoft.com/office/officeart/2005/8/layout/lProcess1"/>
    <dgm:cxn modelId="{78BC6095-5BBB-4FA7-8CE9-FCBE1D58EDDC}" type="presOf" srcId="{1EF41B2A-7FE4-4B52-9BA4-104193ECF494}" destId="{B34C06D8-2DA2-4BC6-81FA-A59DA69E7F05}" srcOrd="0" destOrd="0" presId="urn:microsoft.com/office/officeart/2005/8/layout/lProcess1"/>
    <dgm:cxn modelId="{3F8751D8-9C7A-4B77-9F59-E687FA6662F8}" srcId="{1EF41B2A-7FE4-4B52-9BA4-104193ECF494}" destId="{70FCB473-2FC3-42D4-981D-102A12238E81}" srcOrd="4" destOrd="0" parTransId="{2F8EB94F-A72B-44A0-9DA6-91D449872297}" sibTransId="{78EF4693-DC0A-499E-BCF4-9B50A9A3527B}"/>
    <dgm:cxn modelId="{0885F6DF-520A-41BE-90E9-99F535F234E9}" type="presOf" srcId="{E00B9B81-F6E1-4245-9EBC-F085179F4CF3}" destId="{14E7A278-E6F5-48E9-852E-3CDBCB5E552B}" srcOrd="0" destOrd="0" presId="urn:microsoft.com/office/officeart/2005/8/layout/lProcess1"/>
    <dgm:cxn modelId="{BDA2A09C-B9D2-401D-AFB1-12198484768A}" type="presOf" srcId="{9AD02428-F486-4FB4-BF65-54BF213B8FAD}" destId="{E7A8E401-7826-4D94-9700-982CD07E1F57}" srcOrd="0" destOrd="0" presId="urn:microsoft.com/office/officeart/2005/8/layout/lProcess1"/>
    <dgm:cxn modelId="{BD93D725-1EC2-45E2-BB72-3363C1612C8B}" type="presOf" srcId="{E431F9F5-D28B-4554-99F7-DF6755035D1D}" destId="{EFFAA276-341C-4B67-9D2D-FB703B706C97}" srcOrd="0" destOrd="0" presId="urn:microsoft.com/office/officeart/2005/8/layout/lProcess1"/>
    <dgm:cxn modelId="{D2053A22-68B2-4484-88D3-E480748B922E}" type="presOf" srcId="{270E8D83-1297-457F-B63C-E137A8633452}" destId="{252AC77A-CB75-4F8E-B62E-9EA994772F34}" srcOrd="0" destOrd="0" presId="urn:microsoft.com/office/officeart/2005/8/layout/lProcess1"/>
    <dgm:cxn modelId="{05161F71-98DD-499A-B006-7C0A99E82217}" type="presOf" srcId="{E1C9FF41-6233-4C70-97D1-1CF62C001225}" destId="{E262D782-3FFC-4F31-AD97-E5FC32880BDB}" srcOrd="0" destOrd="0" presId="urn:microsoft.com/office/officeart/2005/8/layout/lProcess1"/>
    <dgm:cxn modelId="{BC68426B-60F8-43B7-A771-28A4F4BEEE97}" type="presOf" srcId="{9B704B50-1783-41D7-8A91-839871563035}" destId="{8F22D3D7-7F52-462C-90EE-1EA4A899E7D4}" srcOrd="0" destOrd="0" presId="urn:microsoft.com/office/officeart/2005/8/layout/lProcess1"/>
    <dgm:cxn modelId="{4CAE57A6-E0DB-4B67-B148-87E91C5B0D92}" type="presOf" srcId="{7BB5C42F-A75A-42BC-BAC7-9F81E94A9072}" destId="{2DFA1340-5DC2-41D3-8D67-14AFB953598D}" srcOrd="0" destOrd="0" presId="urn:microsoft.com/office/officeart/2005/8/layout/lProcess1"/>
    <dgm:cxn modelId="{97C8EE6F-AC10-4D68-8B90-5985BAC58894}" srcId="{FB8AD1BD-5B18-4B69-8172-F1C56F7582E8}" destId="{1FE260A7-4939-4444-8A29-9238DAF3CACC}" srcOrd="2" destOrd="0" parTransId="{C8302CCC-7D82-4AC6-BE19-A1446F4F0448}" sibTransId="{652E8744-D137-425A-A15C-2902D00F4C9A}"/>
    <dgm:cxn modelId="{57BFBA34-56D3-46A2-81AE-9339C4D78C77}" srcId="{FB8AD1BD-5B18-4B69-8172-F1C56F7582E8}" destId="{35428B5B-478D-4E51-8F7C-1E19410CAF86}" srcOrd="4" destOrd="0" parTransId="{577FC3E6-C1FE-4964-BB62-C03BA7E79E12}" sibTransId="{005178A9-4F09-4BB1-BC83-AF5D1132A26F}"/>
    <dgm:cxn modelId="{91DF4CBB-C06D-437E-BB1B-44166F3A5643}" srcId="{FB8AD1BD-5B18-4B69-8172-F1C56F7582E8}" destId="{E431F9F5-D28B-4554-99F7-DF6755035D1D}" srcOrd="1" destOrd="0" parTransId="{E9489841-6F7B-4B86-9D72-B75AB7956DB6}" sibTransId="{7D58145F-15E2-462B-A175-26F363CCE1DC}"/>
    <dgm:cxn modelId="{E87E3B45-E813-4A2C-B83C-A530F7D16581}" srcId="{FB8AD1BD-5B18-4B69-8172-F1C56F7582E8}" destId="{16B0F4D6-0641-4D8E-8172-8671829CE5E1}" srcOrd="3" destOrd="0" parTransId="{BED9481B-540C-4371-A92A-9C122850955E}" sibTransId="{9B704B50-1783-41D7-8A91-839871563035}"/>
    <dgm:cxn modelId="{41938A32-6404-4D77-AD13-068FBD4568B2}" srcId="{1EF41B2A-7FE4-4B52-9BA4-104193ECF494}" destId="{7BB5C42F-A75A-42BC-BAC7-9F81E94A9072}" srcOrd="0" destOrd="0" parTransId="{BEA2984F-AC5D-47FD-BBD6-06A87ED5F775}" sibTransId="{B38314CF-AD62-4136-A25E-794AEE2E9AD7}"/>
    <dgm:cxn modelId="{B391538E-A6AD-4FB8-BED9-83214CD9FACF}" srcId="{1EF41B2A-7FE4-4B52-9BA4-104193ECF494}" destId="{8B6E9524-66F1-401D-8EE2-54CD16A85D9A}" srcOrd="3" destOrd="0" parTransId="{C15BA709-B03E-47B4-A22D-A8C42E983894}" sibTransId="{946D08A0-BAA6-44F7-BE5D-A80323CD948A}"/>
    <dgm:cxn modelId="{C89D8C87-9CB6-4E13-9BF6-558190F7451B}" type="presOf" srcId="{B38314CF-AD62-4136-A25E-794AEE2E9AD7}" destId="{616E05DB-A6FC-4282-A997-724008D77EC3}" srcOrd="0" destOrd="0" presId="urn:microsoft.com/office/officeart/2005/8/layout/lProcess1"/>
    <dgm:cxn modelId="{99F2A90D-2966-4E94-8D1D-C7326CA76660}" type="presOf" srcId="{83313E98-D19E-43EF-9031-CBFA39AEC1D6}" destId="{BC5365F6-E81F-4237-ABB1-974493762EC0}" srcOrd="0" destOrd="0" presId="urn:microsoft.com/office/officeart/2005/8/layout/lProcess1"/>
    <dgm:cxn modelId="{6B51431D-336E-4249-8E29-1A6DBCEAB033}" type="presOf" srcId="{16B0F4D6-0641-4D8E-8172-8671829CE5E1}" destId="{7EA59716-352A-43C2-9017-6207EAEE0D10}" srcOrd="0" destOrd="0" presId="urn:microsoft.com/office/officeart/2005/8/layout/lProcess1"/>
    <dgm:cxn modelId="{7A5D75A8-7BF5-4DCA-AB56-A751B379FE8E}" type="presOf" srcId="{35428B5B-478D-4E51-8F7C-1E19410CAF86}" destId="{AE3C69E1-8625-4378-8396-3BF7DB930042}" srcOrd="0" destOrd="0" presId="urn:microsoft.com/office/officeart/2005/8/layout/lProcess1"/>
    <dgm:cxn modelId="{F3AC3E6A-71F5-4521-ABE6-6A60B8A7E4E3}" srcId="{FB8AD1BD-5B18-4B69-8172-F1C56F7582E8}" destId="{270E8D83-1297-457F-B63C-E137A8633452}" srcOrd="0" destOrd="0" parTransId="{83313E98-D19E-43EF-9031-CBFA39AEC1D6}" sibTransId="{5EFE3832-B276-4012-869F-D0FE5E61F223}"/>
    <dgm:cxn modelId="{83FD2535-1936-45BE-A711-4D208E7094AB}" type="presOf" srcId="{7D58145F-15E2-462B-A175-26F363CCE1DC}" destId="{72AF03FB-16B7-4292-B5C2-48B3C7531EB4}" srcOrd="0" destOrd="0" presId="urn:microsoft.com/office/officeart/2005/8/layout/lProcess1"/>
    <dgm:cxn modelId="{F6D0EC0E-29E9-4A1D-8B94-3114532A731D}" type="presOf" srcId="{8B6E9524-66F1-401D-8EE2-54CD16A85D9A}" destId="{CB757C3D-9D57-4DD8-8383-BC866274419C}" srcOrd="0" destOrd="0" presId="urn:microsoft.com/office/officeart/2005/8/layout/lProcess1"/>
    <dgm:cxn modelId="{65319C84-F9FF-4104-95C8-7291E81D51C7}" type="presOf" srcId="{70FCB473-2FC3-42D4-981D-102A12238E81}" destId="{7E0DECBD-6800-476F-BA0A-730E78E07D71}" srcOrd="0" destOrd="0" presId="urn:microsoft.com/office/officeart/2005/8/layout/lProcess1"/>
    <dgm:cxn modelId="{8A0FAB8E-052C-4045-8549-C8AE86888F03}" type="presOf" srcId="{1FE260A7-4939-4444-8A29-9238DAF3CACC}" destId="{B2950CB5-45B0-4C73-A4EA-9B5D68827737}" srcOrd="0" destOrd="0" presId="urn:microsoft.com/office/officeart/2005/8/layout/lProcess1"/>
    <dgm:cxn modelId="{9360D0C8-47D3-4263-822F-DBFE6F712CC3}" type="presOf" srcId="{BEA2984F-AC5D-47FD-BBD6-06A87ED5F775}" destId="{2FD43D1D-0147-4111-B3EE-351482AB59B6}" srcOrd="0" destOrd="0" presId="urn:microsoft.com/office/officeart/2005/8/layout/lProcess1"/>
    <dgm:cxn modelId="{3EFF75BC-49C9-4432-B201-56A70C98431A}" type="presOf" srcId="{5EFE3832-B276-4012-869F-D0FE5E61F223}" destId="{FCBCFDCD-9265-41A2-91CB-FF8F967380B5}" srcOrd="0" destOrd="0" presId="urn:microsoft.com/office/officeart/2005/8/layout/lProcess1"/>
    <dgm:cxn modelId="{68137019-E177-4507-ABDD-443FCBEC40C2}" type="presOf" srcId="{FB8AD1BD-5B18-4B69-8172-F1C56F7582E8}" destId="{7CC9D2BF-A695-4205-8412-BBCB03570309}" srcOrd="0" destOrd="0" presId="urn:microsoft.com/office/officeart/2005/8/layout/lProcess1"/>
    <dgm:cxn modelId="{C3993E75-AE7D-4601-9BA8-F35D24AD622B}" srcId="{E1C9FF41-6233-4C70-97D1-1CF62C001225}" destId="{FB8AD1BD-5B18-4B69-8172-F1C56F7582E8}" srcOrd="0" destOrd="0" parTransId="{02D0A1DA-C98C-4764-BB4A-CDBE3FEC22D0}" sibTransId="{69841E94-1C77-4F5F-96B4-ED9BB0521226}"/>
    <dgm:cxn modelId="{1325B512-8C76-411F-8E09-6EC1C99DE25F}" srcId="{E1C9FF41-6233-4C70-97D1-1CF62C001225}" destId="{1EF41B2A-7FE4-4B52-9BA4-104193ECF494}" srcOrd="1" destOrd="0" parTransId="{991C9897-A2EF-414B-9F50-47DA34BF4FBB}" sibTransId="{CE67C285-D817-42BD-8947-8AD62C3F9604}"/>
    <dgm:cxn modelId="{2E3F9D2F-F414-4136-9916-E5DFF785FF80}" srcId="{1EF41B2A-7FE4-4B52-9BA4-104193ECF494}" destId="{9AD02428-F486-4FB4-BF65-54BF213B8FAD}" srcOrd="1" destOrd="0" parTransId="{17726B55-49E9-4B8C-9B05-1BBF95CC8F10}" sibTransId="{A8EAEE69-E60E-4E57-965F-226711830FCE}"/>
    <dgm:cxn modelId="{774952B4-62D2-4E3A-AE68-9988F0CF44B7}" type="presParOf" srcId="{E262D782-3FFC-4F31-AD97-E5FC32880BDB}" destId="{A6718CBE-ADB9-4C61-85F0-04269AF1782A}" srcOrd="0" destOrd="0" presId="urn:microsoft.com/office/officeart/2005/8/layout/lProcess1"/>
    <dgm:cxn modelId="{E2038AF4-F191-4E3E-8A7A-0D105ABA690D}" type="presParOf" srcId="{A6718CBE-ADB9-4C61-85F0-04269AF1782A}" destId="{7CC9D2BF-A695-4205-8412-BBCB03570309}" srcOrd="0" destOrd="0" presId="urn:microsoft.com/office/officeart/2005/8/layout/lProcess1"/>
    <dgm:cxn modelId="{1F6CD291-C368-4793-9DE3-D68254D91068}" type="presParOf" srcId="{A6718CBE-ADB9-4C61-85F0-04269AF1782A}" destId="{BC5365F6-E81F-4237-ABB1-974493762EC0}" srcOrd="1" destOrd="0" presId="urn:microsoft.com/office/officeart/2005/8/layout/lProcess1"/>
    <dgm:cxn modelId="{BA14DCF7-7F98-42D6-A300-3E35101523BF}" type="presParOf" srcId="{A6718CBE-ADB9-4C61-85F0-04269AF1782A}" destId="{252AC77A-CB75-4F8E-B62E-9EA994772F34}" srcOrd="2" destOrd="0" presId="urn:microsoft.com/office/officeart/2005/8/layout/lProcess1"/>
    <dgm:cxn modelId="{5E413E51-AFB4-4F12-8D29-45F85F7C7834}" type="presParOf" srcId="{A6718CBE-ADB9-4C61-85F0-04269AF1782A}" destId="{FCBCFDCD-9265-41A2-91CB-FF8F967380B5}" srcOrd="3" destOrd="0" presId="urn:microsoft.com/office/officeart/2005/8/layout/lProcess1"/>
    <dgm:cxn modelId="{9FB6AD1C-BBA2-4863-B1C2-DF0AE2C4C1E0}" type="presParOf" srcId="{A6718CBE-ADB9-4C61-85F0-04269AF1782A}" destId="{EFFAA276-341C-4B67-9D2D-FB703B706C97}" srcOrd="4" destOrd="0" presId="urn:microsoft.com/office/officeart/2005/8/layout/lProcess1"/>
    <dgm:cxn modelId="{BB2311FA-AABE-4DE4-A6F9-1D7509F9618F}" type="presParOf" srcId="{A6718CBE-ADB9-4C61-85F0-04269AF1782A}" destId="{72AF03FB-16B7-4292-B5C2-48B3C7531EB4}" srcOrd="5" destOrd="0" presId="urn:microsoft.com/office/officeart/2005/8/layout/lProcess1"/>
    <dgm:cxn modelId="{F58E1E58-85F8-4D27-A52A-59D787C38B09}" type="presParOf" srcId="{A6718CBE-ADB9-4C61-85F0-04269AF1782A}" destId="{B2950CB5-45B0-4C73-A4EA-9B5D68827737}" srcOrd="6" destOrd="0" presId="urn:microsoft.com/office/officeart/2005/8/layout/lProcess1"/>
    <dgm:cxn modelId="{1FF08E6C-74D5-40DE-B2FA-DD44DA6DE106}" type="presParOf" srcId="{A6718CBE-ADB9-4C61-85F0-04269AF1782A}" destId="{E5FA7D38-86EF-41DF-9EE7-5D136153873A}" srcOrd="7" destOrd="0" presId="urn:microsoft.com/office/officeart/2005/8/layout/lProcess1"/>
    <dgm:cxn modelId="{FA489FA5-8200-40CF-AB5C-47D67AAE3532}" type="presParOf" srcId="{A6718CBE-ADB9-4C61-85F0-04269AF1782A}" destId="{7EA59716-352A-43C2-9017-6207EAEE0D10}" srcOrd="8" destOrd="0" presId="urn:microsoft.com/office/officeart/2005/8/layout/lProcess1"/>
    <dgm:cxn modelId="{D01C2E45-4CB5-4863-A518-24FFA632B9E9}" type="presParOf" srcId="{A6718CBE-ADB9-4C61-85F0-04269AF1782A}" destId="{8F22D3D7-7F52-462C-90EE-1EA4A899E7D4}" srcOrd="9" destOrd="0" presId="urn:microsoft.com/office/officeart/2005/8/layout/lProcess1"/>
    <dgm:cxn modelId="{F43B5505-E7A2-4F14-9026-B41A33634F9C}" type="presParOf" srcId="{A6718CBE-ADB9-4C61-85F0-04269AF1782A}" destId="{AE3C69E1-8625-4378-8396-3BF7DB930042}" srcOrd="10" destOrd="0" presId="urn:microsoft.com/office/officeart/2005/8/layout/lProcess1"/>
    <dgm:cxn modelId="{BC8C2800-3058-453F-A26A-9EB34CCD0C6B}" type="presParOf" srcId="{E262D782-3FFC-4F31-AD97-E5FC32880BDB}" destId="{AADA50F7-0D79-4E75-A6BC-D67F3FAEF95C}" srcOrd="1" destOrd="0" presId="urn:microsoft.com/office/officeart/2005/8/layout/lProcess1"/>
    <dgm:cxn modelId="{1467E5CD-4E29-44A7-8F31-F1A66E2D5A1E}" type="presParOf" srcId="{E262D782-3FFC-4F31-AD97-E5FC32880BDB}" destId="{859B4825-376E-4559-ACE5-0A9C0FF78B54}" srcOrd="2" destOrd="0" presId="urn:microsoft.com/office/officeart/2005/8/layout/lProcess1"/>
    <dgm:cxn modelId="{FA172105-447A-487C-9B7D-030C212F18A1}" type="presParOf" srcId="{859B4825-376E-4559-ACE5-0A9C0FF78B54}" destId="{B34C06D8-2DA2-4BC6-81FA-A59DA69E7F05}" srcOrd="0" destOrd="0" presId="urn:microsoft.com/office/officeart/2005/8/layout/lProcess1"/>
    <dgm:cxn modelId="{A0B60CB2-FDA4-41EF-8BDB-FA6158863B61}" type="presParOf" srcId="{859B4825-376E-4559-ACE5-0A9C0FF78B54}" destId="{2FD43D1D-0147-4111-B3EE-351482AB59B6}" srcOrd="1" destOrd="0" presId="urn:microsoft.com/office/officeart/2005/8/layout/lProcess1"/>
    <dgm:cxn modelId="{7669C6E6-1B80-43DF-9F98-2DFFD95EB0C2}" type="presParOf" srcId="{859B4825-376E-4559-ACE5-0A9C0FF78B54}" destId="{2DFA1340-5DC2-41D3-8D67-14AFB953598D}" srcOrd="2" destOrd="0" presId="urn:microsoft.com/office/officeart/2005/8/layout/lProcess1"/>
    <dgm:cxn modelId="{C90CB177-F759-48B8-891E-51FC8C206574}" type="presParOf" srcId="{859B4825-376E-4559-ACE5-0A9C0FF78B54}" destId="{616E05DB-A6FC-4282-A997-724008D77EC3}" srcOrd="3" destOrd="0" presId="urn:microsoft.com/office/officeart/2005/8/layout/lProcess1"/>
    <dgm:cxn modelId="{D185CF51-3959-45A4-8B74-3AACDC876CCC}" type="presParOf" srcId="{859B4825-376E-4559-ACE5-0A9C0FF78B54}" destId="{E7A8E401-7826-4D94-9700-982CD07E1F57}" srcOrd="4" destOrd="0" presId="urn:microsoft.com/office/officeart/2005/8/layout/lProcess1"/>
    <dgm:cxn modelId="{DE471A9F-E116-4B29-B89A-D1DBA19BFF23}" type="presParOf" srcId="{859B4825-376E-4559-ACE5-0A9C0FF78B54}" destId="{D2387DE7-47A0-45EB-8709-CE656898B4AA}" srcOrd="5" destOrd="0" presId="urn:microsoft.com/office/officeart/2005/8/layout/lProcess1"/>
    <dgm:cxn modelId="{E47614CD-5048-4847-BD15-B36AA5F34359}" type="presParOf" srcId="{859B4825-376E-4559-ACE5-0A9C0FF78B54}" destId="{14E7A278-E6F5-48E9-852E-3CDBCB5E552B}" srcOrd="6" destOrd="0" presId="urn:microsoft.com/office/officeart/2005/8/layout/lProcess1"/>
    <dgm:cxn modelId="{049A421D-5B7A-4846-9D11-6C6DE4517B65}" type="presParOf" srcId="{859B4825-376E-4559-ACE5-0A9C0FF78B54}" destId="{7981881A-E021-42B4-A0D3-FAE01026A9E1}" srcOrd="7" destOrd="0" presId="urn:microsoft.com/office/officeart/2005/8/layout/lProcess1"/>
    <dgm:cxn modelId="{8AE6131F-9B11-4BB1-BF62-04E40CE55411}" type="presParOf" srcId="{859B4825-376E-4559-ACE5-0A9C0FF78B54}" destId="{CB757C3D-9D57-4DD8-8383-BC866274419C}" srcOrd="8" destOrd="0" presId="urn:microsoft.com/office/officeart/2005/8/layout/lProcess1"/>
    <dgm:cxn modelId="{1B497C58-9055-494E-9565-16DEC622FEA9}" type="presParOf" srcId="{859B4825-376E-4559-ACE5-0A9C0FF78B54}" destId="{212A6448-2F30-406B-B015-D48B10F73F71}" srcOrd="9" destOrd="0" presId="urn:microsoft.com/office/officeart/2005/8/layout/lProcess1"/>
    <dgm:cxn modelId="{C278E288-EBC9-44F7-ABFA-353089BAFE09}" type="presParOf" srcId="{859B4825-376E-4559-ACE5-0A9C0FF78B54}" destId="{7E0DECBD-6800-476F-BA0A-730E78E07D71}" srcOrd="1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9D2BF-A695-4205-8412-BBCB03570309}">
      <dsp:nvSpPr>
        <dsp:cNvPr id="0" name=""/>
        <dsp:cNvSpPr/>
      </dsp:nvSpPr>
      <dsp:spPr>
        <a:xfrm>
          <a:off x="623151" y="1361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/>
            <a:t>20 Natural Immunity</a:t>
          </a:r>
        </a:p>
      </dsp:txBody>
      <dsp:txXfrm>
        <a:off x="633680" y="11890"/>
        <a:ext cx="1416868" cy="338423"/>
      </dsp:txXfrm>
    </dsp:sp>
    <dsp:sp modelId="{BC5365F6-E81F-4237-ABB1-974493762EC0}">
      <dsp:nvSpPr>
        <dsp:cNvPr id="0" name=""/>
        <dsp:cNvSpPr/>
      </dsp:nvSpPr>
      <dsp:spPr>
        <a:xfrm rot="5400000">
          <a:off x="1310659" y="392297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2AC77A-CB75-4F8E-B62E-9EA994772F34}">
      <dsp:nvSpPr>
        <dsp:cNvPr id="0" name=""/>
        <dsp:cNvSpPr/>
      </dsp:nvSpPr>
      <dsp:spPr>
        <a:xfrm>
          <a:off x="623151" y="486661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Pathogen enters body</a:t>
          </a:r>
        </a:p>
      </dsp:txBody>
      <dsp:txXfrm>
        <a:off x="633680" y="497190"/>
        <a:ext cx="1416868" cy="338423"/>
      </dsp:txXfrm>
    </dsp:sp>
    <dsp:sp modelId="{FCBCFDCD-9265-41A2-91CB-FF8F967380B5}">
      <dsp:nvSpPr>
        <dsp:cNvPr id="0" name=""/>
        <dsp:cNvSpPr/>
      </dsp:nvSpPr>
      <dsp:spPr>
        <a:xfrm rot="5400000">
          <a:off x="1310659" y="8775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FAA276-341C-4B67-9D2D-FB703B706C97}">
      <dsp:nvSpPr>
        <dsp:cNvPr id="0" name=""/>
        <dsp:cNvSpPr/>
      </dsp:nvSpPr>
      <dsp:spPr>
        <a:xfrm>
          <a:off x="623151" y="9719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The correct white blood cell is found </a:t>
          </a:r>
        </a:p>
      </dsp:txBody>
      <dsp:txXfrm>
        <a:off x="633680" y="982491"/>
        <a:ext cx="1416868" cy="338423"/>
      </dsp:txXfrm>
    </dsp:sp>
    <dsp:sp modelId="{72AF03FB-16B7-4292-B5C2-48B3C7531EB4}">
      <dsp:nvSpPr>
        <dsp:cNvPr id="0" name=""/>
        <dsp:cNvSpPr/>
      </dsp:nvSpPr>
      <dsp:spPr>
        <a:xfrm rot="5400000">
          <a:off x="1310659" y="13628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950CB5-45B0-4C73-A4EA-9B5D68827737}">
      <dsp:nvSpPr>
        <dsp:cNvPr id="0" name=""/>
        <dsp:cNvSpPr/>
      </dsp:nvSpPr>
      <dsp:spPr>
        <a:xfrm>
          <a:off x="623151" y="14572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Antibodies are produced</a:t>
          </a:r>
        </a:p>
      </dsp:txBody>
      <dsp:txXfrm>
        <a:off x="633680" y="1467791"/>
        <a:ext cx="1416868" cy="338423"/>
      </dsp:txXfrm>
    </dsp:sp>
    <dsp:sp modelId="{E5FA7D38-86EF-41DF-9EE7-5D136153873A}">
      <dsp:nvSpPr>
        <dsp:cNvPr id="0" name=""/>
        <dsp:cNvSpPr/>
      </dsp:nvSpPr>
      <dsp:spPr>
        <a:xfrm rot="5400000">
          <a:off x="1310659" y="18481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A59716-352A-43C2-9017-6207EAEE0D10}">
      <dsp:nvSpPr>
        <dsp:cNvPr id="0" name=""/>
        <dsp:cNvSpPr/>
      </dsp:nvSpPr>
      <dsp:spPr>
        <a:xfrm>
          <a:off x="623151" y="19425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The white blood cells remain as memory cells</a:t>
          </a:r>
        </a:p>
      </dsp:txBody>
      <dsp:txXfrm>
        <a:off x="633680" y="1953091"/>
        <a:ext cx="1416868" cy="338423"/>
      </dsp:txXfrm>
    </dsp:sp>
    <dsp:sp modelId="{8F22D3D7-7F52-462C-90EE-1EA4A899E7D4}">
      <dsp:nvSpPr>
        <dsp:cNvPr id="0" name=""/>
        <dsp:cNvSpPr/>
      </dsp:nvSpPr>
      <dsp:spPr>
        <a:xfrm rot="5400000">
          <a:off x="1310659" y="23334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3C69E1-8625-4378-8396-3BF7DB930042}">
      <dsp:nvSpPr>
        <dsp:cNvPr id="0" name=""/>
        <dsp:cNvSpPr/>
      </dsp:nvSpPr>
      <dsp:spPr>
        <a:xfrm>
          <a:off x="623151" y="24278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If the pathogen returns, antibodies will be produced quickly</a:t>
          </a:r>
        </a:p>
      </dsp:txBody>
      <dsp:txXfrm>
        <a:off x="633680" y="2438391"/>
        <a:ext cx="1416868" cy="338423"/>
      </dsp:txXfrm>
    </dsp:sp>
    <dsp:sp modelId="{B34C06D8-2DA2-4BC6-81FA-A59DA69E7F05}">
      <dsp:nvSpPr>
        <dsp:cNvPr id="0" name=""/>
        <dsp:cNvSpPr/>
      </dsp:nvSpPr>
      <dsp:spPr>
        <a:xfrm>
          <a:off x="2262387" y="1361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21 Vaccination</a:t>
          </a:r>
        </a:p>
      </dsp:txBody>
      <dsp:txXfrm>
        <a:off x="2272916" y="11890"/>
        <a:ext cx="1416868" cy="338423"/>
      </dsp:txXfrm>
    </dsp:sp>
    <dsp:sp modelId="{2FD43D1D-0147-4111-B3EE-351482AB59B6}">
      <dsp:nvSpPr>
        <dsp:cNvPr id="0" name=""/>
        <dsp:cNvSpPr/>
      </dsp:nvSpPr>
      <dsp:spPr>
        <a:xfrm rot="5400000">
          <a:off x="2949895" y="392297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FA1340-5DC2-41D3-8D67-14AFB953598D}">
      <dsp:nvSpPr>
        <dsp:cNvPr id="0" name=""/>
        <dsp:cNvSpPr/>
      </dsp:nvSpPr>
      <dsp:spPr>
        <a:xfrm>
          <a:off x="2262387" y="486661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Dead or weakened pathogen is injected</a:t>
          </a:r>
        </a:p>
      </dsp:txBody>
      <dsp:txXfrm>
        <a:off x="2272916" y="497190"/>
        <a:ext cx="1416868" cy="338423"/>
      </dsp:txXfrm>
    </dsp:sp>
    <dsp:sp modelId="{616E05DB-A6FC-4282-A997-724008D77EC3}">
      <dsp:nvSpPr>
        <dsp:cNvPr id="0" name=""/>
        <dsp:cNvSpPr/>
      </dsp:nvSpPr>
      <dsp:spPr>
        <a:xfrm rot="5400000">
          <a:off x="2949895" y="8775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A8E401-7826-4D94-9700-982CD07E1F57}">
      <dsp:nvSpPr>
        <dsp:cNvPr id="0" name=""/>
        <dsp:cNvSpPr/>
      </dsp:nvSpPr>
      <dsp:spPr>
        <a:xfrm>
          <a:off x="2262387" y="9719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The correct white blood cell is found </a:t>
          </a:r>
        </a:p>
      </dsp:txBody>
      <dsp:txXfrm>
        <a:off x="2272916" y="982491"/>
        <a:ext cx="1416868" cy="338423"/>
      </dsp:txXfrm>
    </dsp:sp>
    <dsp:sp modelId="{D2387DE7-47A0-45EB-8709-CE656898B4AA}">
      <dsp:nvSpPr>
        <dsp:cNvPr id="0" name=""/>
        <dsp:cNvSpPr/>
      </dsp:nvSpPr>
      <dsp:spPr>
        <a:xfrm rot="5400000">
          <a:off x="2949895" y="13628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E7A278-E6F5-48E9-852E-3CDBCB5E552B}">
      <dsp:nvSpPr>
        <dsp:cNvPr id="0" name=""/>
        <dsp:cNvSpPr/>
      </dsp:nvSpPr>
      <dsp:spPr>
        <a:xfrm>
          <a:off x="2262387" y="14572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Antibodies are produced</a:t>
          </a:r>
        </a:p>
      </dsp:txBody>
      <dsp:txXfrm>
        <a:off x="2272916" y="1467791"/>
        <a:ext cx="1416868" cy="338423"/>
      </dsp:txXfrm>
    </dsp:sp>
    <dsp:sp modelId="{7981881A-E021-42B4-A0D3-FAE01026A9E1}">
      <dsp:nvSpPr>
        <dsp:cNvPr id="0" name=""/>
        <dsp:cNvSpPr/>
      </dsp:nvSpPr>
      <dsp:spPr>
        <a:xfrm rot="5400000">
          <a:off x="2949895" y="18481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757C3D-9D57-4DD8-8383-BC866274419C}">
      <dsp:nvSpPr>
        <dsp:cNvPr id="0" name=""/>
        <dsp:cNvSpPr/>
      </dsp:nvSpPr>
      <dsp:spPr>
        <a:xfrm>
          <a:off x="2262387" y="19425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The white blood cells remain as memory cells</a:t>
          </a:r>
        </a:p>
      </dsp:txBody>
      <dsp:txXfrm>
        <a:off x="2272916" y="1953091"/>
        <a:ext cx="1416868" cy="338423"/>
      </dsp:txXfrm>
    </dsp:sp>
    <dsp:sp modelId="{212A6448-2F30-406B-B015-D48B10F73F71}">
      <dsp:nvSpPr>
        <dsp:cNvPr id="0" name=""/>
        <dsp:cNvSpPr/>
      </dsp:nvSpPr>
      <dsp:spPr>
        <a:xfrm rot="5400000">
          <a:off x="2949895" y="2333498"/>
          <a:ext cx="62909" cy="62909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0DECBD-6800-476F-BA0A-730E78E07D71}">
      <dsp:nvSpPr>
        <dsp:cNvPr id="0" name=""/>
        <dsp:cNvSpPr/>
      </dsp:nvSpPr>
      <dsp:spPr>
        <a:xfrm>
          <a:off x="2262387" y="2427862"/>
          <a:ext cx="1437926" cy="35948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If the pathogen returns, antibodies will be produced quickly</a:t>
          </a:r>
        </a:p>
      </dsp:txBody>
      <dsp:txXfrm>
        <a:off x="2272916" y="2438391"/>
        <a:ext cx="1416868" cy="338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503910"/>
              </p:ext>
            </p:extLst>
          </p:nvPr>
        </p:nvGraphicFramePr>
        <p:xfrm>
          <a:off x="-1" y="0"/>
          <a:ext cx="237176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1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3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Infection and Response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797284"/>
              </p:ext>
            </p:extLst>
          </p:nvPr>
        </p:nvGraphicFramePr>
        <p:xfrm>
          <a:off x="0" y="243840"/>
          <a:ext cx="5541193" cy="3973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2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2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0502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  <a:gridCol w="985490">
                  <a:extLst>
                    <a:ext uri="{9D8B030D-6E8A-4147-A177-3AD203B41FA5}">
                      <a16:colId xmlns:a16="http://schemas.microsoft.com/office/drawing/2014/main" xmlns="" val="2084415996"/>
                    </a:ext>
                  </a:extLst>
                </a:gridCol>
                <a:gridCol w="1552993">
                  <a:extLst>
                    <a:ext uri="{9D8B030D-6E8A-4147-A177-3AD203B41FA5}">
                      <a16:colId xmlns:a16="http://schemas.microsoft.com/office/drawing/2014/main" xmlns="" val="437783808"/>
                    </a:ext>
                  </a:extLst>
                </a:gridCol>
                <a:gridCol w="1392274">
                  <a:extLst>
                    <a:ext uri="{9D8B030D-6E8A-4147-A177-3AD203B41FA5}">
                      <a16:colId xmlns:a16="http://schemas.microsoft.com/office/drawing/2014/main" xmlns="" val="3859576839"/>
                    </a:ext>
                  </a:extLst>
                </a:gridCol>
              </a:tblGrid>
              <a:tr h="1660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Pathogens and Diseases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41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Disease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Pathogen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How it is spread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Effect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Prevention/ Control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3142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Measles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Virus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Droplets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sneezes and coughs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be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fatal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Vaccination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children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233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HIV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Virus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Sexual contact, needle exchange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Damages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some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white blood cells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Antiretroviral drugs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infected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0985471"/>
                  </a:ext>
                </a:extLst>
              </a:tr>
              <a:tr h="31425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Tobacco Mosaic Virus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Virus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Direct contact</a:t>
                      </a:r>
                      <a:endParaRPr lang="en-GB" sz="1000" b="1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Mottling of leaves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reduces photosynthesis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3497893"/>
                  </a:ext>
                </a:extLst>
              </a:tr>
              <a:tr h="51808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Salmonella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Bacteria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Infected food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Fever, abdominal cramps, diarrhoea, vomiting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Vaccination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poultry (chickens).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990582"/>
                  </a:ext>
                </a:extLst>
              </a:tr>
              <a:tr h="11041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Gonorrhoea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Bacteria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Sexual contact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Discharge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penis/ vagina, pain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urinating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Controlled 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antibiotics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Spread prevented 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condoms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2617801"/>
                  </a:ext>
                </a:extLst>
              </a:tr>
              <a:tr h="11041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Rose Black Spot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Fungus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Spores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carried 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wind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Leaves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turn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yellow, fall early. Photosynthesis reduced.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Treated by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fungicides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destroying affected leaves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2373473"/>
                  </a:ext>
                </a:extLst>
              </a:tr>
              <a:tr h="11041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Malaria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Protist</a:t>
                      </a:r>
                      <a:endParaRPr lang="en-GB" sz="1000" b="1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vector – mosquito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Fever,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be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fatal.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Preventing mosquitos from breeding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using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mosquito nets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6157557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392074"/>
              </p:ext>
            </p:extLst>
          </p:nvPr>
        </p:nvGraphicFramePr>
        <p:xfrm>
          <a:off x="5625841" y="31805"/>
          <a:ext cx="6566159" cy="1961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6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405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Pathogen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microorganis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causes disease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Bacteria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type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pathogen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produces toxins that damage tissues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Viruses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type of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pathogen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lives and replicates within cells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causes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damage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It is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difficult to kill viruses without damaging cells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Antibodies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white blood cells (lymphocytes) produce antibodies.  These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bind to pathogens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destroy them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stick them together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Antitoxins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 white blood cells (lymphocytes) produce antitoxins. Antitoxins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neutralise toxins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Antibiotics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Antibiotics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kill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bacteria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Specific antibiotics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should be used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specific bacteria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 bacteria are resistant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antibiotics.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 not kill viruses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4069241"/>
                  </a:ext>
                </a:extLst>
              </a:tr>
              <a:tr h="1195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Painkillers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Painkillers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relieve symptoms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don’t kill pathogens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3313438"/>
                  </a:ext>
                </a:extLst>
              </a:tr>
              <a:tr h="1195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Phagocytosis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white blood cells (phagocytes)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engulf pathogens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204679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760" y="4502337"/>
            <a:ext cx="1869145" cy="226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86288" y="4660183"/>
            <a:ext cx="1383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"/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9 Nose</a:t>
            </a:r>
          </a:p>
          <a:p>
            <a:pPr lvl="0"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Contains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hairs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and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mucus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to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trap pathogens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717" y="4547362"/>
            <a:ext cx="13836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"/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8 Trachea and Bronchi</a:t>
            </a:r>
          </a:p>
          <a:p>
            <a:pPr lvl="0"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Produces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mucus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to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trap pathogens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.  Contains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cilia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to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move mucus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for swallowing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908" y="5842007"/>
            <a:ext cx="13836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"/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10 Stomach</a:t>
            </a:r>
          </a:p>
          <a:p>
            <a:pPr lvl="0"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Contains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hydrochloric acid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to destroy pathogens.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92725" y="5842007"/>
            <a:ext cx="13836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"/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11 Skin</a:t>
            </a:r>
          </a:p>
          <a:p>
            <a:pPr lvl="0" fontAlgn="b"/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A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physical barrier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to pathogens.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027272"/>
              </p:ext>
            </p:extLst>
          </p:nvPr>
        </p:nvGraphicFramePr>
        <p:xfrm>
          <a:off x="0" y="4326317"/>
          <a:ext cx="4776357" cy="17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6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862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Non-Specific Defences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A3F0625D-D840-49A1-BF9F-1F161240BB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592568"/>
              </p:ext>
            </p:extLst>
          </p:nvPr>
        </p:nvGraphicFramePr>
        <p:xfrm>
          <a:off x="9330017" y="2081806"/>
          <a:ext cx="2861983" cy="4679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8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0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43111">
                  <a:extLst>
                    <a:ext uri="{9D8B030D-6E8A-4147-A177-3AD203B41FA5}">
                      <a16:colId xmlns:a16="http://schemas.microsoft.com/office/drawing/2014/main" xmlns="" val="2912048913"/>
                    </a:ext>
                  </a:extLst>
                </a:gridCol>
              </a:tblGrid>
              <a:tr h="16934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 Clinical Trials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93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Trial Stage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Purpose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5215324"/>
                  </a:ext>
                </a:extLst>
              </a:tr>
              <a:tr h="60891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1.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Preclinical – cells, animals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Test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toxicity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efficacy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before testing humans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566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2.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Healthy volunteers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Very low doses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test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toxicity. 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0985471"/>
                  </a:ext>
                </a:extLst>
              </a:tr>
              <a:tr h="6382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3.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Patients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Larger groups.  Test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toxicity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efficacy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dose.  Placebos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may be used in 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double-blind trial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3497893"/>
                  </a:ext>
                </a:extLst>
              </a:tr>
              <a:tr h="26692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Clinical Trial Key Terms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1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6747914"/>
                  </a:ext>
                </a:extLst>
              </a:tr>
              <a:tr h="79461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Placebo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drug with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active ingredients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designed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mimic a real drug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Used to test if the effects of a drug on a patient are just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psychological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8046206"/>
                  </a:ext>
                </a:extLst>
              </a:tr>
              <a:tr h="67210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Double-blind trial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volunteers do not know which group they are in, and neither do the researchers, until the end of the trial</a:t>
                      </a: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6220309"/>
                  </a:ext>
                </a:extLst>
              </a:tr>
              <a:tr h="32566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Toxicity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How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harmful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drug is.  May have dangerous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side effects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9627965"/>
                  </a:ext>
                </a:extLst>
              </a:tr>
              <a:tr h="2669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Efficacy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How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effective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drug is.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7911830"/>
                  </a:ext>
                </a:extLst>
              </a:tr>
              <a:tr h="32566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Dose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amount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the drug given to the patient.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0218077"/>
                  </a:ext>
                </a:extLst>
              </a:tr>
            </a:tbl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9D3ADF46-FCA4-4A2F-A841-5F23805195E7}"/>
              </a:ext>
            </a:extLst>
          </p:cNvPr>
          <p:cNvCxnSpPr>
            <a:cxnSpLocks/>
          </p:cNvCxnSpPr>
          <p:nvPr/>
        </p:nvCxnSpPr>
        <p:spPr>
          <a:xfrm flipH="1" flipV="1">
            <a:off x="1185880" y="4857959"/>
            <a:ext cx="1279253" cy="31950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F4796DAB-B5E9-4CD9-AFC5-579FD92AC7D1}"/>
              </a:ext>
            </a:extLst>
          </p:cNvPr>
          <p:cNvCxnSpPr>
            <a:cxnSpLocks/>
          </p:cNvCxnSpPr>
          <p:nvPr/>
        </p:nvCxnSpPr>
        <p:spPr>
          <a:xfrm flipH="1">
            <a:off x="2929019" y="5988562"/>
            <a:ext cx="4637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6D5DA03B-6B82-4F79-B148-78EE4FCFF633}"/>
              </a:ext>
            </a:extLst>
          </p:cNvPr>
          <p:cNvCxnSpPr>
            <a:cxnSpLocks/>
            <a:stCxn id="5" idx="1"/>
          </p:cNvCxnSpPr>
          <p:nvPr/>
        </p:nvCxnSpPr>
        <p:spPr>
          <a:xfrm flipH="1" flipV="1">
            <a:off x="2471750" y="4923654"/>
            <a:ext cx="914538" cy="904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47356A01-1032-4348-A6DB-C2AEF02BA79C}"/>
              </a:ext>
            </a:extLst>
          </p:cNvPr>
          <p:cNvCxnSpPr>
            <a:cxnSpLocks/>
          </p:cNvCxnSpPr>
          <p:nvPr/>
        </p:nvCxnSpPr>
        <p:spPr>
          <a:xfrm flipH="1">
            <a:off x="1002530" y="5807169"/>
            <a:ext cx="1555831" cy="1342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xmlns="" id="{16B31087-37A8-47C3-BD37-9592E59629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1026314"/>
              </p:ext>
            </p:extLst>
          </p:nvPr>
        </p:nvGraphicFramePr>
        <p:xfrm>
          <a:off x="5273873" y="3758679"/>
          <a:ext cx="4323465" cy="2788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96942"/>
              </p:ext>
            </p:extLst>
          </p:nvPr>
        </p:nvGraphicFramePr>
        <p:xfrm>
          <a:off x="5625841" y="2078178"/>
          <a:ext cx="3658898" cy="1595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41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547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021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Drugs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Aspirin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Originates from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willow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tree.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Digitalis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heart drug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Originates from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foxglove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plants.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25677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Penicillin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Discovered by Alexander Fleming from the </a:t>
                      </a:r>
                      <a:r>
                        <a:rPr lang="en-GB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Penicillium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fungus.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50660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New drugs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Most new drugs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synthesised by chemists in the pharmaceutical industry.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starting point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may be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 extracted from a plant.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0C12CE0-AF71-4B64-9ECB-6D626513B463}"/>
              </a:ext>
            </a:extLst>
          </p:cNvPr>
          <p:cNvSpPr/>
          <p:nvPr/>
        </p:nvSpPr>
        <p:spPr>
          <a:xfrm>
            <a:off x="-12694" y="4308756"/>
            <a:ext cx="4789051" cy="25492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36732</TotalTime>
  <Words>638</Words>
  <Application>Microsoft Office PowerPoint</Application>
  <PresentationFormat>Custom</PresentationFormat>
  <Paragraphs>123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300</cp:revision>
  <cp:lastPrinted>2017-03-03T08:20:46Z</cp:lastPrinted>
  <dcterms:created xsi:type="dcterms:W3CDTF">2015-01-26T16:03:09Z</dcterms:created>
  <dcterms:modified xsi:type="dcterms:W3CDTF">2018-06-06T12:18:43Z</dcterms:modified>
</cp:coreProperties>
</file>