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B393B-EB0E-4292-A264-797DD4D15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999C37-1783-4440-8F5B-8E9EA475E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7DB54-A168-440A-8415-444F1E771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79892-B84A-4B83-9B0D-07989424B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4C5BC-9644-47EF-A418-8D1BBCE6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4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0873-8CE7-4301-9B3F-5F09103C5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FDC8FD-6305-475C-86FF-34A710F38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5CEEC-DF63-4A5C-8355-C91FF2AB0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A3D0F-0CE8-4EBE-A911-77B77D01D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9FA0E-6A08-452D-9729-9EC6C0EB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95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A679D-923B-48EC-A94D-8D705F5E52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BE816-3549-42ED-8F9D-B385420BB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FEDD4-7CFD-4F08-BB43-C57228710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9FC158-F4CF-46AC-BDC9-FA30103FD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DA428-3A3E-468A-8318-DA8047FA8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86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3AAE0-AF4D-4CAF-824B-29D82ABF7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594C5-72FB-4A7B-93AD-1487488A8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3D0B8-0899-4EB4-8744-DF80D6893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8953E-0E0B-4D6A-A25C-656509D67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E0634-A62E-4445-8E38-E7130FB3D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0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4A40A-0708-47D5-A6AA-2CB1C900E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8BDCD-AF10-460D-9BB3-47E356EFD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C71D0-EBC1-4533-8E34-6A432862E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7897A-487A-4809-BDCF-A07EE9F9F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2BEA8-0D0A-4A03-9373-E8024C254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66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F8B2-51AC-4A04-A182-C9FFAAC45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1FA47-69C3-469E-9358-D74A1EC4C7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4855B-09D4-45C8-A7D9-0833CA269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6A3F83-641B-44E2-8D8E-EDD296DDA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FAB35-73BE-405A-9512-B1A598F0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73153-9DA4-4C24-B167-F4EFA4862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8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774AE-730A-4034-BBA7-521CB0615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132D9-67B3-407C-AFCC-DC606673D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0369D-062C-471D-A98B-58A1B4D9F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4A21D9-AEE7-4CA1-8B46-F004E3B90E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1107D6-95F5-4BCE-8DAC-71A3DE8EB9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C20A51-5FE8-4F4F-8F40-92F39D17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AF0F5C-EAF9-4B88-98D9-F131752F1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4420C3-3BCF-471C-9088-4FEDEADF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93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71632-CFAF-4019-9582-78F1AE6A7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288C25-165F-4416-8554-9E648142C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9D3E3A-3E12-4C43-97C9-3BCDF5B28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2E12-DD87-47EF-B1BA-BA73CCB9F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26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FC08B8-0CD0-4B34-9B2B-BB748ACCC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22A202-1FE8-4B9A-92BC-27955D08E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184CDF-1D06-4B8E-A4B5-F1DC867F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5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DCCCB-F805-46B4-A6EA-6278E242E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6C201-0030-44FD-A983-9FAA1BE6A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82F4B-CFD5-49CD-8CFB-FB0BD2748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F0E6D-F9C6-439C-AF5C-011E33872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F4B512-9372-4B85-81F4-27EA36175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D84EA-474D-4671-9EC3-DCC1CE519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8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81F37-FB13-4761-9082-A6388624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DA9006-D63B-44A3-AA87-C152531C5F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260380-6E80-48CA-BF19-472B0B38D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9DA90-0DB9-4A1E-B2BC-8374C6BC4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AA6AF-2422-4938-BB3B-607DBC6A4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126BB-D753-48F2-8EF9-76C86CBF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248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E65290-90DE-4537-9EDF-85B07E03E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7F414-82D7-411A-8C4F-F5C9760AF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BA3AA-F991-436A-84CD-94DF67686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62382-C169-4759-B535-14CACE378A14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D7A86-E0EE-43B3-9CD9-B2896BC1B7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27F89-8ED8-4D34-81E2-281A2F2F8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E1926-9CF1-464D-AF0B-BBC813936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36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286364E-691F-46B7-9129-6CFD5AAF64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788997"/>
              </p:ext>
            </p:extLst>
          </p:nvPr>
        </p:nvGraphicFramePr>
        <p:xfrm>
          <a:off x="258117" y="686947"/>
          <a:ext cx="5248911" cy="1686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1843">
                  <a:extLst>
                    <a:ext uri="{9D8B030D-6E8A-4147-A177-3AD203B41FA5}">
                      <a16:colId xmlns:a16="http://schemas.microsoft.com/office/drawing/2014/main" val="535977096"/>
                    </a:ext>
                  </a:extLst>
                </a:gridCol>
                <a:gridCol w="848043">
                  <a:extLst>
                    <a:ext uri="{9D8B030D-6E8A-4147-A177-3AD203B41FA5}">
                      <a16:colId xmlns:a16="http://schemas.microsoft.com/office/drawing/2014/main" val="2301226143"/>
                    </a:ext>
                  </a:extLst>
                </a:gridCol>
                <a:gridCol w="1525905">
                  <a:extLst>
                    <a:ext uri="{9D8B030D-6E8A-4147-A177-3AD203B41FA5}">
                      <a16:colId xmlns:a16="http://schemas.microsoft.com/office/drawing/2014/main" val="3267810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614340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Planes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Joint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Sporting 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54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Sagittal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Transverse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Flexion and Extension, Plantar flexion and Dorsi flexion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Front somersault/forward roll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641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Frontal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Sagittal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Abduction and Adduction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Cartwheel.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535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Transverse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Longitudinal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360° twist (ice skating spin)/discus</a:t>
                      </a:r>
                    </a:p>
                    <a:p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thrower rotating in circle effort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00059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CAC814-9B5A-434F-A1CD-D1BA29B68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86409"/>
              </p:ext>
            </p:extLst>
          </p:nvPr>
        </p:nvGraphicFramePr>
        <p:xfrm>
          <a:off x="100037" y="2436979"/>
          <a:ext cx="8137449" cy="40191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9320">
                  <a:extLst>
                    <a:ext uri="{9D8B030D-6E8A-4147-A177-3AD203B41FA5}">
                      <a16:colId xmlns:a16="http://schemas.microsoft.com/office/drawing/2014/main" val="3111922322"/>
                    </a:ext>
                  </a:extLst>
                </a:gridCol>
                <a:gridCol w="524106">
                  <a:extLst>
                    <a:ext uri="{9D8B030D-6E8A-4147-A177-3AD203B41FA5}">
                      <a16:colId xmlns:a16="http://schemas.microsoft.com/office/drawing/2014/main" val="891310966"/>
                    </a:ext>
                  </a:extLst>
                </a:gridCol>
                <a:gridCol w="1762803">
                  <a:extLst>
                    <a:ext uri="{9D8B030D-6E8A-4147-A177-3AD203B41FA5}">
                      <a16:colId xmlns:a16="http://schemas.microsoft.com/office/drawing/2014/main" val="3859704944"/>
                    </a:ext>
                  </a:extLst>
                </a:gridCol>
                <a:gridCol w="1205079">
                  <a:extLst>
                    <a:ext uri="{9D8B030D-6E8A-4147-A177-3AD203B41FA5}">
                      <a16:colId xmlns:a16="http://schemas.microsoft.com/office/drawing/2014/main" val="2275148765"/>
                    </a:ext>
                  </a:extLst>
                </a:gridCol>
                <a:gridCol w="1862362">
                  <a:extLst>
                    <a:ext uri="{9D8B030D-6E8A-4147-A177-3AD203B41FA5}">
                      <a16:colId xmlns:a16="http://schemas.microsoft.com/office/drawing/2014/main" val="769744366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3038173100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Lever</a:t>
                      </a:r>
                    </a:p>
                    <a:p>
                      <a:pPr algn="ctr"/>
                      <a:r>
                        <a:rPr lang="en-GB" sz="1000" dirty="0"/>
                        <a:t>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Middle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Joint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Sporting 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Mechanical Advantage (effort arm / resistance arm)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231653"/>
                  </a:ext>
                </a:extLst>
              </a:tr>
              <a:tr h="526403">
                <a:tc>
                  <a:txBody>
                    <a:bodyPr/>
                    <a:lstStyle/>
                    <a:p>
                      <a:r>
                        <a:rPr lang="en-GB" sz="1000" dirty="0"/>
                        <a:t>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Fulcrum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Extension at the elbow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Throw in/chest pass (extension at the elbow)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mechanical advantage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7914889"/>
                  </a:ext>
                </a:extLst>
              </a:tr>
              <a:tr h="526403">
                <a:tc>
                  <a:txBody>
                    <a:bodyPr/>
                    <a:lstStyle/>
                    <a:p>
                      <a:r>
                        <a:rPr lang="en-GB" sz="1000"/>
                        <a:t>2nd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Plantar flexion at the ankle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Long jump take off/sprint 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Bigger effort arm = lift greater load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95942"/>
                  </a:ext>
                </a:extLst>
              </a:tr>
              <a:tr h="519192">
                <a:tc>
                  <a:txBody>
                    <a:bodyPr/>
                    <a:lstStyle/>
                    <a:p>
                      <a:r>
                        <a:rPr lang="en-GB" sz="1000" dirty="0"/>
                        <a:t>3rd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Effort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Any other joint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Kicking 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Bigger resistance arm = quicker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9930683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9D13651D-8A1F-490C-ABC0-18D970D4104D}"/>
              </a:ext>
            </a:extLst>
          </p:cNvPr>
          <p:cNvGrpSpPr/>
          <p:nvPr/>
        </p:nvGrpSpPr>
        <p:grpSpPr>
          <a:xfrm>
            <a:off x="1351722" y="3048000"/>
            <a:ext cx="1514585" cy="3317644"/>
            <a:chOff x="2451644" y="2898379"/>
            <a:chExt cx="2027590" cy="33460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6B843B6-EC5D-41EE-BF4A-154F39E03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261" t="41589" r="60326" b="27864"/>
            <a:stretch/>
          </p:blipFill>
          <p:spPr>
            <a:xfrm>
              <a:off x="2464900" y="5197539"/>
              <a:ext cx="2001078" cy="104692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310A96-33F4-414B-B1CD-E6C1334A74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021" t="58603" r="61631" b="23845"/>
            <a:stretch/>
          </p:blipFill>
          <p:spPr>
            <a:xfrm>
              <a:off x="2451644" y="2898379"/>
              <a:ext cx="2027590" cy="932815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69EC3A1-7769-44B8-A2EC-46D41C577C57}"/>
                </a:ext>
              </a:extLst>
            </p:cNvPr>
            <p:cNvGrpSpPr/>
            <p:nvPr/>
          </p:nvGrpSpPr>
          <p:grpSpPr>
            <a:xfrm>
              <a:off x="2451644" y="4072466"/>
              <a:ext cx="2001078" cy="993913"/>
              <a:chOff x="2451644" y="4072466"/>
              <a:chExt cx="2001078" cy="993913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1F890D8-D3B2-42A3-8D1C-9D110465F7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5544" t="38497" r="61304" b="38265"/>
              <a:stretch/>
            </p:blipFill>
            <p:spPr>
              <a:xfrm>
                <a:off x="2451644" y="4072466"/>
                <a:ext cx="2001078" cy="993913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0E718CD-1020-4F3B-9BD6-835F7A2432FB}"/>
                  </a:ext>
                </a:extLst>
              </p:cNvPr>
              <p:cNvSpPr/>
              <p:nvPr/>
            </p:nvSpPr>
            <p:spPr>
              <a:xfrm>
                <a:off x="3246783" y="4306957"/>
                <a:ext cx="304800" cy="17227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558F264-4EA2-40F0-A81A-18FB7CBB3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4755" y="260553"/>
            <a:ext cx="2938527" cy="23478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4E01A0-D529-4568-877F-71FB4162E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4553" y="2595162"/>
            <a:ext cx="2728729" cy="38609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43FC74-F798-4583-B3AC-FFE9E10EB64D}"/>
              </a:ext>
            </a:extLst>
          </p:cNvPr>
          <p:cNvSpPr/>
          <p:nvPr/>
        </p:nvSpPr>
        <p:spPr>
          <a:xfrm>
            <a:off x="10757451" y="4442200"/>
            <a:ext cx="1192696" cy="5008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Sagittal Axis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2C6FA8-9CF8-4717-8189-0F01B5A57228}"/>
              </a:ext>
            </a:extLst>
          </p:cNvPr>
          <p:cNvSpPr/>
          <p:nvPr/>
        </p:nvSpPr>
        <p:spPr>
          <a:xfrm>
            <a:off x="8237486" y="4327671"/>
            <a:ext cx="1192696" cy="5008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Transverse Axis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85714B-632A-4130-A50B-496850DB96CE}"/>
              </a:ext>
            </a:extLst>
          </p:cNvPr>
          <p:cNvSpPr/>
          <p:nvPr/>
        </p:nvSpPr>
        <p:spPr>
          <a:xfrm>
            <a:off x="9235725" y="2371266"/>
            <a:ext cx="1690172" cy="5008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Longitudinal Axis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B9BBB49-EA6D-4835-95CE-C698725667EC}"/>
              </a:ext>
            </a:extLst>
          </p:cNvPr>
          <p:cNvSpPr/>
          <p:nvPr/>
        </p:nvSpPr>
        <p:spPr>
          <a:xfrm>
            <a:off x="384313" y="132522"/>
            <a:ext cx="3988904" cy="3832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Planes, Axes and Levers</a:t>
            </a:r>
          </a:p>
        </p:txBody>
      </p:sp>
    </p:spTree>
    <p:extLst>
      <p:ext uri="{BB962C8B-B14F-4D97-AF65-F5344CB8AC3E}">
        <p14:creationId xmlns:p14="http://schemas.microsoft.com/office/powerpoint/2010/main" val="1000468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118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Aston, Jennifer</dc:creator>
  <cp:lastModifiedBy>Cann, Alexandra</cp:lastModifiedBy>
  <cp:revision>9</cp:revision>
  <dcterms:created xsi:type="dcterms:W3CDTF">2020-01-20T15:43:37Z</dcterms:created>
  <dcterms:modified xsi:type="dcterms:W3CDTF">2020-11-24T16:16:05Z</dcterms:modified>
</cp:coreProperties>
</file>