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E763B-BF9B-4225-96D6-C61E30E67D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CB54D-2D17-4448-B190-5E60C7336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2D8A3-B532-4039-AF6E-CACC61EE5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18E54-7053-447E-AB38-3E13C4D3B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CE917-79B3-4BE6-A4D8-E8C20937B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1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FB24C-6F95-426F-BA63-6D901ABE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0B3DF-E045-4111-8737-D0E8EF955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D377E-4A7C-49D4-BC11-CD691CD8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87114-9378-4D52-91C4-2DC975A73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E40FE-AD42-417D-B149-2D3A9C449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7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DF906F-B4EA-417C-81D1-8EB29B741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BFA332-0946-45B4-8C36-444AF132E5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40B96-9163-4405-9E1C-158E4CB5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66B77-E115-4CCB-AB0D-07796315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7EC7-B30B-4A4F-86ED-A8F27DE6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0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D6A22-72CD-4F54-9D21-827601F8F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A6B76-0F5A-4379-BC4D-54A862AF4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12734-663B-4561-A6F1-2E59F1CE7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6A6C-D5D9-48FB-8AA2-F36A1B1A1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1F613-44C2-434C-B9B4-5C05458F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333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45EAA-D567-4721-87BA-48B8DA8DF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F0969-F9D8-4E93-9F66-ECD9C98F3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0C0C5-7D61-478F-AC34-9805051BC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A48A2-3947-4574-998F-91DBACB2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A1FA0-2868-4ADF-A600-EB29863E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65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CDF53-700E-4840-ACC1-0E4A85F1E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BBEE5-5066-4EFE-A232-5FDF850A71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339AAB-CD22-4725-B8D2-8D1E73048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FE6FB1-71C0-4AFB-8C49-4D2849A10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6433E-03F0-4679-AAAF-FCE722BC3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3801A4-CD09-4B1E-BCD1-89E92F6B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38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D0852-3653-43B7-AE9F-B281A6179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1731C-7E8B-438C-86D9-170215CCB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58AE5-53E3-4FF9-903C-2020DA2AF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DCFD5A-89D6-425B-BDD4-FD4B251D4C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169F2-454E-4441-820A-FD29D9F8FF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50AE70-2329-4603-A0E6-85FBE7A4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F270CF-8F4A-4D9D-AC36-F1961AD76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C2DA99-3130-4F77-B8ED-4F92453F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9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F8C-DA88-4CA6-94BD-BE862B712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9966E6-E497-4B76-8AE1-34AA86AB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431B85-B2B9-4F3A-8D4C-FD299DD3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51467-2332-431A-9D5F-B7AF2C5D8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82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8A8B00-737A-4383-AF36-97D74F3FF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926AA4-0687-43AC-BDCE-5E4EADF83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73E8F-E220-4CAB-8161-D294E0E0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16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E67A9-A6A0-4E83-952F-22026088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46562-7AF1-49C8-8436-D0507766C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0EC6B-2E20-458B-85C2-C6D56F5AA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2857E3-A79C-449E-9ABA-E8BD51CD6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A38D6-4680-4B30-A874-C2F80877C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5C7F23-7587-4F47-8E1E-8007D0A5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7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3C722-41E1-4189-9354-980A78290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AAF89B-660E-45F9-B971-14ADAEC338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679AA-9105-41BA-BBB8-62077A035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79A3D0-C94E-49D6-B81C-2064EC97C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56E83-0357-42AE-80AA-9003D8971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8A3BE-D0E7-40FC-B736-1DC0292D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1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ED954D-78F6-498E-BA9F-21104C49E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B972D-529E-4A45-B22C-7F046D3C9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EE1C-EDAB-4DA6-9B26-147B33A43C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B44B-55B0-45A8-BF13-62E43E93460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FF512-3DC3-421D-A5A6-882268681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ECF0A-E758-44C3-89E4-D9A03D15A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11A73-15B3-48B8-9232-92BE2B81A2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48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96400-A560-4FF9-A5A3-8AF42AB7A7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961A0-ADE5-4279-A6A0-024A019379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0FA6E12-E4BC-4609-A36E-3859EF768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00535"/>
              </p:ext>
            </p:extLst>
          </p:nvPr>
        </p:nvGraphicFramePr>
        <p:xfrm>
          <a:off x="135835" y="302260"/>
          <a:ext cx="7757160" cy="3002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82653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5774507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The pathway of 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Explanation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The pathway of 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Enters the body through the mouth and nose. Then travels down through the trachea to the lungs.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Trachea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Rings of cartilage surround the trachea. These help the trachea to keep its shape and prevent collapse, so allowing the air to pass through to the lungs. 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774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Lungs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Two lungs left and right. Allow movement of the air in and out of the body (ventilation).</a:t>
                      </a:r>
                    </a:p>
                    <a:p>
                      <a:r>
                        <a:rPr lang="en-GB" sz="1000" dirty="0"/>
                        <a:t>Air enters the lungs during inspiration (the process of breathing in)</a:t>
                      </a:r>
                    </a:p>
                    <a:p>
                      <a:r>
                        <a:rPr lang="en-GB" sz="1000" dirty="0"/>
                        <a:t>Air leaves the lungs during expiration (the process of breathing out)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533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Bronchi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air travels to each of the lungs via the bronchi.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564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Bronchioles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passages that the air travels down get smaller as the bronchi subdivide. These branch out throughout the lungs and carry the air from the bronchi to the alveoli.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30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Alveoli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Tiny air sacs. Attached to the branches of the bronchioles throughout the lungs. The exchange of oxygen and carbon dioxide occurs.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2037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BF11EB5-A749-48E3-8508-306390CA6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608735"/>
              </p:ext>
            </p:extLst>
          </p:nvPr>
        </p:nvGraphicFramePr>
        <p:xfrm>
          <a:off x="135835" y="3354236"/>
          <a:ext cx="10045147" cy="2804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31590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1632097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  <a:gridCol w="4376941">
                  <a:extLst>
                    <a:ext uri="{9D8B030D-6E8A-4147-A177-3AD203B41FA5}">
                      <a16:colId xmlns:a16="http://schemas.microsoft.com/office/drawing/2014/main" val="2806028280"/>
                    </a:ext>
                  </a:extLst>
                </a:gridCol>
                <a:gridCol w="3004519">
                  <a:extLst>
                    <a:ext uri="{9D8B030D-6E8A-4147-A177-3AD203B41FA5}">
                      <a16:colId xmlns:a16="http://schemas.microsoft.com/office/drawing/2014/main" val="2636351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Gaseous Exchange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Explanation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Features that assist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Gaseous Exchange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Gases always move from high to low areas of concentration.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Oxygen diffuses into the bloodstream from the alveoli in the lungs.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oxygen then binds with the haemoglobin in the red blood cells to form oxyhaemoglobin.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Oxyhaemoglobin is transported to the working muscles.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Carbon dioxide produced in the tissue is transported away from the muscles by the haemoglobin.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surface area of alveoli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Moist thin walls (one cell thick)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 distance for diffusion (short diffusion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Pathway)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Lots of capillaries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blood supply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Movement of gas from high concentration to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 concentration.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Alveoli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Tiny air sacs with moist, thin walls (only one-cell thick)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The capillaries surrounding the alveoli have a low concentration of oxygen.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Oxygen moves from high concentration to low, through the thin walls of the alveoli and capillaries.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691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Capillaries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Thin, tiny blood cells. Only one cell thick.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Capillaries surrounding the alveoli have a high pressure of CO2.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Alveoli have low pressure of CO2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CO2 is moved out of the blood into the alveoli to be breathed out.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0509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9B6A062-FD64-4362-B574-A75B19B62556}"/>
              </a:ext>
            </a:extLst>
          </p:cNvPr>
          <p:cNvSpPr/>
          <p:nvPr/>
        </p:nvSpPr>
        <p:spPr>
          <a:xfrm>
            <a:off x="8309113" y="437322"/>
            <a:ext cx="3564835" cy="11628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Pathway of Air and Gaseous Exchange</a:t>
            </a:r>
          </a:p>
        </p:txBody>
      </p:sp>
    </p:spTree>
    <p:extLst>
      <p:ext uri="{BB962C8B-B14F-4D97-AF65-F5344CB8AC3E}">
        <p14:creationId xmlns:p14="http://schemas.microsoft.com/office/powerpoint/2010/main" val="100573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380</Words>
  <Application>Microsoft Office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Maisie Trafford</dc:creator>
  <cp:lastModifiedBy>Crane, James</cp:lastModifiedBy>
  <cp:revision>4</cp:revision>
  <dcterms:created xsi:type="dcterms:W3CDTF">2020-01-20T15:44:37Z</dcterms:created>
  <dcterms:modified xsi:type="dcterms:W3CDTF">2020-01-22T16:13:19Z</dcterms:modified>
</cp:coreProperties>
</file>