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2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2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862" y="478424"/>
            <a:ext cx="566102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20" y="316514"/>
            <a:ext cx="68465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420" y="569035"/>
            <a:ext cx="5840095" cy="350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1515">
              <a:lnSpc>
                <a:spcPct val="100000"/>
              </a:lnSpc>
              <a:spcBef>
                <a:spcPts val="100"/>
              </a:spcBef>
              <a:tabLst>
                <a:tab pos="2369185" algn="l"/>
              </a:tabLst>
            </a:pP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Jacket</a:t>
            </a:r>
            <a:r>
              <a:rPr sz="4000" spc="-195" dirty="0">
                <a:solidFill>
                  <a:srgbClr val="1F2851"/>
                </a:solidFill>
                <a:latin typeface="Big John"/>
                <a:cs typeface="Big John"/>
              </a:rPr>
              <a:t> </a:t>
            </a:r>
            <a:r>
              <a:rPr sz="4000" spc="-10" dirty="0">
                <a:solidFill>
                  <a:srgbClr val="1F2851"/>
                </a:solidFill>
                <a:latin typeface="Big John"/>
                <a:cs typeface="Big John"/>
              </a:rPr>
              <a:t>potato </a:t>
            </a: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with</a:t>
            </a:r>
            <a:r>
              <a:rPr sz="4000" spc="-5" dirty="0">
                <a:solidFill>
                  <a:srgbClr val="1F2851"/>
                </a:solidFill>
                <a:latin typeface="Big John"/>
                <a:cs typeface="Big John"/>
              </a:rPr>
              <a:t> </a:t>
            </a:r>
            <a:r>
              <a:rPr sz="4000" spc="-50" dirty="0">
                <a:solidFill>
                  <a:srgbClr val="1F2851"/>
                </a:solidFill>
                <a:latin typeface="Big John"/>
                <a:cs typeface="Big John"/>
              </a:rPr>
              <a:t>2</a:t>
            </a: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	</a:t>
            </a:r>
            <a:r>
              <a:rPr sz="4000" spc="-55" dirty="0">
                <a:solidFill>
                  <a:srgbClr val="1F2851"/>
                </a:solidFill>
                <a:latin typeface="Big John"/>
                <a:cs typeface="Big John"/>
              </a:rPr>
              <a:t>toppings</a:t>
            </a:r>
            <a:endParaRPr sz="4000" dirty="0">
              <a:latin typeface="Big John"/>
              <a:cs typeface="Big John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+</a:t>
            </a:r>
            <a:r>
              <a:rPr sz="4000" b="0" spc="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Dessert</a:t>
            </a:r>
            <a:endParaRPr sz="4000" dirty="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2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Piece</a:t>
            </a:r>
            <a:r>
              <a:rPr sz="4000" b="0" spc="-1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of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Fruit</a:t>
            </a:r>
            <a:endParaRPr sz="4000" dirty="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3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Gen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Juice</a:t>
            </a:r>
            <a:r>
              <a:rPr sz="4000" b="0" spc="-2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/Small</a:t>
            </a:r>
            <a:r>
              <a:rPr sz="4000" b="0" spc="30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Water</a:t>
            </a:r>
            <a:endParaRPr sz="4000" dirty="0">
              <a:latin typeface="Heebo Light"/>
              <a:cs typeface="Heebo Light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5265422" y="4218940"/>
            <a:ext cx="1524000" cy="1524000"/>
            <a:chOff x="5265422" y="4218940"/>
            <a:chExt cx="1524000" cy="152400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65422" y="421894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994" y="1523479"/>
                  </a:moveTo>
                  <a:lnTo>
                    <a:pt x="714734" y="1521978"/>
                  </a:lnTo>
                  <a:lnTo>
                    <a:pt x="667273" y="1517534"/>
                  </a:lnTo>
                  <a:lnTo>
                    <a:pt x="620700" y="1510237"/>
                  </a:lnTo>
                  <a:lnTo>
                    <a:pt x="575104" y="1500175"/>
                  </a:lnTo>
                  <a:lnTo>
                    <a:pt x="530574" y="1487439"/>
                  </a:lnTo>
                  <a:lnTo>
                    <a:pt x="487200" y="1472117"/>
                  </a:lnTo>
                  <a:lnTo>
                    <a:pt x="445072" y="1454299"/>
                  </a:lnTo>
                  <a:lnTo>
                    <a:pt x="404278" y="1434075"/>
                  </a:lnTo>
                  <a:lnTo>
                    <a:pt x="364908" y="1411532"/>
                  </a:lnTo>
                  <a:lnTo>
                    <a:pt x="327051" y="1386762"/>
                  </a:lnTo>
                  <a:lnTo>
                    <a:pt x="290796" y="1359853"/>
                  </a:lnTo>
                  <a:lnTo>
                    <a:pt x="256233" y="1330895"/>
                  </a:lnTo>
                  <a:lnTo>
                    <a:pt x="223451" y="1299976"/>
                  </a:lnTo>
                  <a:lnTo>
                    <a:pt x="192540" y="1267187"/>
                  </a:lnTo>
                  <a:lnTo>
                    <a:pt x="163588" y="1232616"/>
                  </a:lnTo>
                  <a:lnTo>
                    <a:pt x="136685" y="1196353"/>
                  </a:lnTo>
                  <a:lnTo>
                    <a:pt x="111921" y="1158487"/>
                  </a:lnTo>
                  <a:lnTo>
                    <a:pt x="89384" y="1119108"/>
                  </a:lnTo>
                  <a:lnTo>
                    <a:pt x="69164" y="1078305"/>
                  </a:lnTo>
                  <a:lnTo>
                    <a:pt x="51350" y="1036167"/>
                  </a:lnTo>
                  <a:lnTo>
                    <a:pt x="36032" y="992783"/>
                  </a:lnTo>
                  <a:lnTo>
                    <a:pt x="23298" y="948244"/>
                  </a:lnTo>
                  <a:lnTo>
                    <a:pt x="13239" y="902637"/>
                  </a:lnTo>
                  <a:lnTo>
                    <a:pt x="5943" y="856053"/>
                  </a:lnTo>
                  <a:lnTo>
                    <a:pt x="1500" y="808581"/>
                  </a:lnTo>
                  <a:lnTo>
                    <a:pt x="0" y="760310"/>
                  </a:lnTo>
                  <a:lnTo>
                    <a:pt x="1500" y="711938"/>
                  </a:lnTo>
                  <a:lnTo>
                    <a:pt x="5943" y="664380"/>
                  </a:lnTo>
                  <a:lnTo>
                    <a:pt x="13239" y="617726"/>
                  </a:lnTo>
                  <a:lnTo>
                    <a:pt x="23298" y="572063"/>
                  </a:lnTo>
                  <a:lnTo>
                    <a:pt x="36032" y="527479"/>
                  </a:lnTo>
                  <a:lnTo>
                    <a:pt x="51350" y="484064"/>
                  </a:lnTo>
                  <a:lnTo>
                    <a:pt x="69164" y="441905"/>
                  </a:lnTo>
                  <a:lnTo>
                    <a:pt x="89384" y="401091"/>
                  </a:lnTo>
                  <a:lnTo>
                    <a:pt x="111921" y="361711"/>
                  </a:lnTo>
                  <a:lnTo>
                    <a:pt x="136685" y="323852"/>
                  </a:lnTo>
                  <a:lnTo>
                    <a:pt x="163588" y="287603"/>
                  </a:lnTo>
                  <a:lnTo>
                    <a:pt x="192540" y="253052"/>
                  </a:lnTo>
                  <a:lnTo>
                    <a:pt x="223451" y="220288"/>
                  </a:lnTo>
                  <a:lnTo>
                    <a:pt x="256233" y="189399"/>
                  </a:lnTo>
                  <a:lnTo>
                    <a:pt x="290796" y="160473"/>
                  </a:lnTo>
                  <a:lnTo>
                    <a:pt x="327051" y="133599"/>
                  </a:lnTo>
                  <a:lnTo>
                    <a:pt x="364908" y="108865"/>
                  </a:lnTo>
                  <a:lnTo>
                    <a:pt x="404278" y="86359"/>
                  </a:lnTo>
                  <a:lnTo>
                    <a:pt x="445072" y="66170"/>
                  </a:lnTo>
                  <a:lnTo>
                    <a:pt x="487200" y="48387"/>
                  </a:lnTo>
                  <a:lnTo>
                    <a:pt x="530574" y="33097"/>
                  </a:lnTo>
                  <a:lnTo>
                    <a:pt x="575104" y="20389"/>
                  </a:lnTo>
                  <a:lnTo>
                    <a:pt x="620700" y="10351"/>
                  </a:lnTo>
                  <a:lnTo>
                    <a:pt x="667273" y="3071"/>
                  </a:lnTo>
                  <a:lnTo>
                    <a:pt x="700165" y="0"/>
                  </a:lnTo>
                  <a:lnTo>
                    <a:pt x="825959" y="0"/>
                  </a:lnTo>
                  <a:lnTo>
                    <a:pt x="905581" y="10351"/>
                  </a:lnTo>
                  <a:lnTo>
                    <a:pt x="951259" y="20389"/>
                  </a:lnTo>
                  <a:lnTo>
                    <a:pt x="995864" y="33097"/>
                  </a:lnTo>
                  <a:lnTo>
                    <a:pt x="1039306" y="48387"/>
                  </a:lnTo>
                  <a:lnTo>
                    <a:pt x="1081496" y="66170"/>
                  </a:lnTo>
                  <a:lnTo>
                    <a:pt x="1122346" y="86359"/>
                  </a:lnTo>
                  <a:lnTo>
                    <a:pt x="1161766" y="108865"/>
                  </a:lnTo>
                  <a:lnTo>
                    <a:pt x="1199667" y="133599"/>
                  </a:lnTo>
                  <a:lnTo>
                    <a:pt x="1235961" y="160473"/>
                  </a:lnTo>
                  <a:lnTo>
                    <a:pt x="1270558" y="189399"/>
                  </a:lnTo>
                  <a:lnTo>
                    <a:pt x="1303369" y="220288"/>
                  </a:lnTo>
                  <a:lnTo>
                    <a:pt x="1334306" y="253052"/>
                  </a:lnTo>
                  <a:lnTo>
                    <a:pt x="1363279" y="287603"/>
                  </a:lnTo>
                  <a:lnTo>
                    <a:pt x="1390200" y="323852"/>
                  </a:lnTo>
                  <a:lnTo>
                    <a:pt x="1414979" y="361711"/>
                  </a:lnTo>
                  <a:lnTo>
                    <a:pt x="1437528" y="401091"/>
                  </a:lnTo>
                  <a:lnTo>
                    <a:pt x="1457757" y="441905"/>
                  </a:lnTo>
                  <a:lnTo>
                    <a:pt x="1475578" y="484064"/>
                  </a:lnTo>
                  <a:lnTo>
                    <a:pt x="1490901" y="527479"/>
                  </a:lnTo>
                  <a:lnTo>
                    <a:pt x="1503638" y="572063"/>
                  </a:lnTo>
                  <a:lnTo>
                    <a:pt x="1513699" y="617726"/>
                  </a:lnTo>
                  <a:lnTo>
                    <a:pt x="1520996" y="664380"/>
                  </a:lnTo>
                  <a:lnTo>
                    <a:pt x="1523998" y="696514"/>
                  </a:lnTo>
                  <a:lnTo>
                    <a:pt x="1523998" y="823977"/>
                  </a:lnTo>
                  <a:lnTo>
                    <a:pt x="1513699" y="902637"/>
                  </a:lnTo>
                  <a:lnTo>
                    <a:pt x="1503638" y="948244"/>
                  </a:lnTo>
                  <a:lnTo>
                    <a:pt x="1490901" y="992783"/>
                  </a:lnTo>
                  <a:lnTo>
                    <a:pt x="1475578" y="1036167"/>
                  </a:lnTo>
                  <a:lnTo>
                    <a:pt x="1457757" y="1078305"/>
                  </a:lnTo>
                  <a:lnTo>
                    <a:pt x="1437528" y="1119108"/>
                  </a:lnTo>
                  <a:lnTo>
                    <a:pt x="1414979" y="1158487"/>
                  </a:lnTo>
                  <a:lnTo>
                    <a:pt x="1390200" y="1196353"/>
                  </a:lnTo>
                  <a:lnTo>
                    <a:pt x="1363279" y="1232616"/>
                  </a:lnTo>
                  <a:lnTo>
                    <a:pt x="1334306" y="1267187"/>
                  </a:lnTo>
                  <a:lnTo>
                    <a:pt x="1303369" y="1299976"/>
                  </a:lnTo>
                  <a:lnTo>
                    <a:pt x="1270558" y="1330895"/>
                  </a:lnTo>
                  <a:lnTo>
                    <a:pt x="1235961" y="1359853"/>
                  </a:lnTo>
                  <a:lnTo>
                    <a:pt x="1199667" y="1386762"/>
                  </a:lnTo>
                  <a:lnTo>
                    <a:pt x="1161766" y="1411532"/>
                  </a:lnTo>
                  <a:lnTo>
                    <a:pt x="1122346" y="1434075"/>
                  </a:lnTo>
                  <a:lnTo>
                    <a:pt x="1081496" y="1454299"/>
                  </a:lnTo>
                  <a:lnTo>
                    <a:pt x="1039306" y="1472117"/>
                  </a:lnTo>
                  <a:lnTo>
                    <a:pt x="995864" y="1487439"/>
                  </a:lnTo>
                  <a:lnTo>
                    <a:pt x="951259" y="1500175"/>
                  </a:lnTo>
                  <a:lnTo>
                    <a:pt x="905581" y="1510237"/>
                  </a:lnTo>
                  <a:lnTo>
                    <a:pt x="858918" y="1517534"/>
                  </a:lnTo>
                  <a:lnTo>
                    <a:pt x="811359" y="1521978"/>
                  </a:lnTo>
                  <a:lnTo>
                    <a:pt x="762994" y="152347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1001" y="4806062"/>
              <a:ext cx="222885" cy="302260"/>
            </a:xfrm>
            <a:custGeom>
              <a:avLst/>
              <a:gdLst/>
              <a:ahLst/>
              <a:cxnLst/>
              <a:rect l="l" t="t" r="r" b="b"/>
              <a:pathLst>
                <a:path w="222885" h="302260">
                  <a:moveTo>
                    <a:pt x="219765" y="301651"/>
                  </a:moveTo>
                  <a:lnTo>
                    <a:pt x="951" y="301651"/>
                  </a:lnTo>
                  <a:lnTo>
                    <a:pt x="951" y="240750"/>
                  </a:lnTo>
                  <a:lnTo>
                    <a:pt x="22832" y="240750"/>
                  </a:lnTo>
                  <a:lnTo>
                    <a:pt x="26638" y="239798"/>
                  </a:lnTo>
                  <a:lnTo>
                    <a:pt x="29492" y="237895"/>
                  </a:lnTo>
                  <a:lnTo>
                    <a:pt x="30443" y="235992"/>
                  </a:lnTo>
                  <a:lnTo>
                    <a:pt x="32346" y="233137"/>
                  </a:lnTo>
                  <a:lnTo>
                    <a:pt x="33297" y="230282"/>
                  </a:lnTo>
                  <a:lnTo>
                    <a:pt x="33297" y="227428"/>
                  </a:lnTo>
                  <a:lnTo>
                    <a:pt x="34249" y="224573"/>
                  </a:lnTo>
                  <a:lnTo>
                    <a:pt x="34249" y="213154"/>
                  </a:lnTo>
                  <a:lnTo>
                    <a:pt x="33297" y="190316"/>
                  </a:lnTo>
                  <a:lnTo>
                    <a:pt x="0" y="190316"/>
                  </a:lnTo>
                  <a:lnTo>
                    <a:pt x="0" y="131318"/>
                  </a:lnTo>
                  <a:lnTo>
                    <a:pt x="31395" y="131318"/>
                  </a:lnTo>
                  <a:lnTo>
                    <a:pt x="30443" y="89448"/>
                  </a:lnTo>
                  <a:lnTo>
                    <a:pt x="31157" y="75858"/>
                  </a:lnTo>
                  <a:lnTo>
                    <a:pt x="48118" y="32011"/>
                  </a:lnTo>
                  <a:lnTo>
                    <a:pt x="84879" y="6021"/>
                  </a:lnTo>
                  <a:lnTo>
                    <a:pt x="123677" y="0"/>
                  </a:lnTo>
                  <a:lnTo>
                    <a:pt x="138691" y="713"/>
                  </a:lnTo>
                  <a:lnTo>
                    <a:pt x="176953" y="11418"/>
                  </a:lnTo>
                  <a:lnTo>
                    <a:pt x="211202" y="42821"/>
                  </a:lnTo>
                  <a:lnTo>
                    <a:pt x="222619" y="90400"/>
                  </a:lnTo>
                  <a:lnTo>
                    <a:pt x="151266" y="90400"/>
                  </a:lnTo>
                  <a:lnTo>
                    <a:pt x="151266" y="79932"/>
                  </a:lnTo>
                  <a:lnTo>
                    <a:pt x="148412" y="72320"/>
                  </a:lnTo>
                  <a:lnTo>
                    <a:pt x="139850" y="63755"/>
                  </a:lnTo>
                  <a:lnTo>
                    <a:pt x="133191" y="61852"/>
                  </a:lnTo>
                  <a:lnTo>
                    <a:pt x="125580" y="61852"/>
                  </a:lnTo>
                  <a:lnTo>
                    <a:pt x="117389" y="63622"/>
                  </a:lnTo>
                  <a:lnTo>
                    <a:pt x="111428" y="68870"/>
                  </a:lnTo>
                  <a:lnTo>
                    <a:pt x="107786" y="77509"/>
                  </a:lnTo>
                  <a:lnTo>
                    <a:pt x="106552" y="89448"/>
                  </a:lnTo>
                  <a:lnTo>
                    <a:pt x="108455" y="131318"/>
                  </a:lnTo>
                  <a:lnTo>
                    <a:pt x="171245" y="131318"/>
                  </a:lnTo>
                  <a:lnTo>
                    <a:pt x="171245" y="190316"/>
                  </a:lnTo>
                  <a:lnTo>
                    <a:pt x="111309" y="190316"/>
                  </a:lnTo>
                  <a:lnTo>
                    <a:pt x="111309" y="220766"/>
                  </a:lnTo>
                  <a:lnTo>
                    <a:pt x="109406" y="226476"/>
                  </a:lnTo>
                  <a:lnTo>
                    <a:pt x="105601" y="235992"/>
                  </a:lnTo>
                  <a:lnTo>
                    <a:pt x="101796" y="240750"/>
                  </a:lnTo>
                  <a:lnTo>
                    <a:pt x="219765" y="240750"/>
                  </a:lnTo>
                  <a:lnTo>
                    <a:pt x="219765" y="301651"/>
                  </a:lnTo>
                  <a:close/>
                </a:path>
              </a:pathLst>
            </a:custGeom>
            <a:solidFill>
              <a:srgbClr val="212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C5D22F3-72D7-7FF9-839B-9F5526706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283"/>
            <a:ext cx="7556500" cy="10759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7524D1-CACE-BA6A-FE54-039CD882625C}"/>
              </a:ext>
            </a:extLst>
          </p:cNvPr>
          <p:cNvSpPr txBox="1"/>
          <p:nvPr/>
        </p:nvSpPr>
        <p:spPr>
          <a:xfrm>
            <a:off x="5723425" y="4645810"/>
            <a:ext cx="110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346"/>
                </a:solidFill>
                <a:latin typeface="Big John" panose="02000000000000000000" pitchFamily="50" charset="0"/>
              </a:rPr>
              <a:t>2</a:t>
            </a:r>
            <a:r>
              <a:rPr lang="en-GB" sz="2800" dirty="0">
                <a:solidFill>
                  <a:srgbClr val="002346"/>
                </a:solidFill>
                <a:latin typeface="Big John" panose="02000000000000000000" pitchFamily="50" charset="0"/>
              </a:rPr>
              <a:t>.50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2" ma:contentTypeDescription="Create a new document." ma:contentTypeScope="" ma:versionID="f3dfb1f0a7f8f391bb041b7c9460a527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b6ee758d570bba0ca35486b17fa93569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  <TaxCatchAll xmlns="cf89a0f4-8fb6-4761-b745-c748c98cb636" xsi:nil="true"/>
  </documentManagement>
</p:properties>
</file>

<file path=customXml/itemProps1.xml><?xml version="1.0" encoding="utf-8"?>
<ds:datastoreItem xmlns:ds="http://schemas.openxmlformats.org/officeDocument/2006/customXml" ds:itemID="{E61F6D2E-9699-45D9-941C-01AD7E28D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77316-B2E1-44C5-9397-119591A1E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84DB33-8FA6-4C6A-9317-3918CB17BEC3}">
  <ds:schemaRefs>
    <ds:schemaRef ds:uri="http://schemas.microsoft.com/office/2006/metadata/properties"/>
    <ds:schemaRef ds:uri="http://schemas.microsoft.com/office/infopath/2007/PartnerControls"/>
    <ds:schemaRef ds:uri="ca74a85f-cf1c-4380-ae5c-01330fa3e6d9"/>
    <ds:schemaRef ds:uri="cf89a0f4-8fb6-4761-b745-c748c98cb6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Big John</vt:lpstr>
      <vt:lpstr>Calibri</vt:lpstr>
      <vt:lpstr>Heebo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Gilly Minall</cp:lastModifiedBy>
  <cp:revision>9</cp:revision>
  <dcterms:created xsi:type="dcterms:W3CDTF">2023-08-25T09:51:48Z</dcterms:created>
  <dcterms:modified xsi:type="dcterms:W3CDTF">2023-09-08T13:21:54Z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Created">
    <vt:filetime>2023-07-06T00:00:00Z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2023-08-25T00:00:00Z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23.3.247</vt:lpwstr>
  </property>
</Properties>
</file>