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61" r:id="rId5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46"/>
    <a:srgbClr val="000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942A3D-4FD5-860C-E2FF-B81C2A05EFA8}" v="19" dt="2023-09-05T17:44:21.117"/>
    <p1510:client id="{4E656A8E-1D24-D045-24E5-BC5438A5F9BA}" v="4" dt="2023-09-08T12:10:44.203"/>
    <p1510:client id="{C1CF1645-9BFA-8142-829A-8E4D6EA989D2}" v="9" dt="2023-08-31T11:23:22.33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229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039" cy="106908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79862" y="478424"/>
            <a:ext cx="5661025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1F2851"/>
                </a:solidFill>
                <a:latin typeface="Big John"/>
                <a:cs typeface="Big Joh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1F2851"/>
                </a:solidFill>
                <a:latin typeface="Big John"/>
                <a:cs typeface="Big Joh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1F2851"/>
                </a:solidFill>
                <a:latin typeface="Big John"/>
                <a:cs typeface="Big Joh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1F2851"/>
                </a:solidFill>
                <a:latin typeface="Big John"/>
                <a:cs typeface="Big Joh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420" y="316514"/>
            <a:ext cx="684657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1F2851"/>
                </a:solidFill>
                <a:latin typeface="Big John"/>
                <a:cs typeface="Big Joh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039" cy="106908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Medium</a:t>
            </a:r>
            <a:r>
              <a:rPr spc="-25" dirty="0"/>
              <a:t> </a:t>
            </a:r>
            <a:r>
              <a:rPr dirty="0"/>
              <a:t>hot</a:t>
            </a:r>
            <a:r>
              <a:rPr spc="-40" dirty="0"/>
              <a:t> </a:t>
            </a:r>
            <a:r>
              <a:rPr spc="-100" dirty="0"/>
              <a:t>pasta</a:t>
            </a:r>
          </a:p>
        </p:txBody>
      </p:sp>
      <p:sp>
        <p:nvSpPr>
          <p:cNvPr id="4" name="object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5420" y="1583974"/>
            <a:ext cx="5963920" cy="185420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dirty="0">
                <a:solidFill>
                  <a:srgbClr val="1F2851"/>
                </a:solidFill>
                <a:latin typeface="Heebo Light"/>
                <a:cs typeface="Heebo Light"/>
              </a:rPr>
              <a:t>+</a:t>
            </a:r>
            <a:r>
              <a:rPr sz="4000" b="0" spc="5" dirty="0">
                <a:solidFill>
                  <a:srgbClr val="1F2851"/>
                </a:solidFill>
                <a:latin typeface="Heebo Light"/>
                <a:cs typeface="Heebo Light"/>
              </a:rPr>
              <a:t> </a:t>
            </a:r>
            <a:r>
              <a:rPr sz="4000" b="0" spc="-10" dirty="0">
                <a:solidFill>
                  <a:srgbClr val="1F2851"/>
                </a:solidFill>
                <a:latin typeface="Heebo Light"/>
                <a:cs typeface="Heebo Light"/>
              </a:rPr>
              <a:t>Dessert</a:t>
            </a:r>
            <a:endParaRPr sz="4000">
              <a:latin typeface="Heebo Light"/>
              <a:cs typeface="Heebo Light"/>
            </a:endParaRPr>
          </a:p>
          <a:p>
            <a:pPr marL="12700">
              <a:lnSpc>
                <a:spcPct val="100000"/>
              </a:lnSpc>
            </a:pPr>
            <a:r>
              <a:rPr sz="4000" b="0" dirty="0">
                <a:solidFill>
                  <a:srgbClr val="1F2851"/>
                </a:solidFill>
                <a:latin typeface="Heebo Light"/>
                <a:cs typeface="Heebo Light"/>
              </a:rPr>
              <a:t>or</a:t>
            </a:r>
            <a:r>
              <a:rPr sz="4000" b="0" spc="-25" dirty="0">
                <a:solidFill>
                  <a:srgbClr val="1F2851"/>
                </a:solidFill>
                <a:latin typeface="Heebo Light"/>
                <a:cs typeface="Heebo Light"/>
              </a:rPr>
              <a:t> </a:t>
            </a:r>
            <a:r>
              <a:rPr sz="4000" b="0" dirty="0">
                <a:solidFill>
                  <a:srgbClr val="1F2851"/>
                </a:solidFill>
                <a:latin typeface="Heebo Light"/>
                <a:cs typeface="Heebo Light"/>
              </a:rPr>
              <a:t>Piece</a:t>
            </a:r>
            <a:r>
              <a:rPr sz="4000" b="0" spc="-15" dirty="0">
                <a:solidFill>
                  <a:srgbClr val="1F2851"/>
                </a:solidFill>
                <a:latin typeface="Heebo Light"/>
                <a:cs typeface="Heebo Light"/>
              </a:rPr>
              <a:t> </a:t>
            </a:r>
            <a:r>
              <a:rPr sz="4000" b="0" dirty="0">
                <a:solidFill>
                  <a:srgbClr val="1F2851"/>
                </a:solidFill>
                <a:latin typeface="Heebo Light"/>
                <a:cs typeface="Heebo Light"/>
              </a:rPr>
              <a:t>of</a:t>
            </a:r>
            <a:r>
              <a:rPr sz="4000" b="0" spc="-10" dirty="0">
                <a:solidFill>
                  <a:srgbClr val="1F2851"/>
                </a:solidFill>
                <a:latin typeface="Heebo Light"/>
                <a:cs typeface="Heebo Light"/>
              </a:rPr>
              <a:t> Fruit</a:t>
            </a:r>
            <a:endParaRPr sz="4000">
              <a:latin typeface="Heebo Light"/>
              <a:cs typeface="Heebo Light"/>
            </a:endParaRPr>
          </a:p>
          <a:p>
            <a:pPr marL="12700"/>
            <a:r>
              <a:rPr lang="en-US" sz="4000" dirty="0">
                <a:solidFill>
                  <a:srgbClr val="1F2851"/>
                </a:solidFill>
                <a:latin typeface="Heebo Light"/>
                <a:cs typeface="Heebo Light"/>
              </a:rPr>
              <a:t>Or Small</a:t>
            </a:r>
            <a:r>
              <a:rPr sz="4000" b="0" spc="35" dirty="0">
                <a:solidFill>
                  <a:srgbClr val="1F2851"/>
                </a:solidFill>
                <a:latin typeface="Heebo Light"/>
                <a:cs typeface="Heebo Light"/>
              </a:rPr>
              <a:t> </a:t>
            </a:r>
            <a:r>
              <a:rPr sz="4000" b="0" spc="-10" dirty="0">
                <a:solidFill>
                  <a:srgbClr val="1F2851"/>
                </a:solidFill>
                <a:latin typeface="Heebo Light"/>
                <a:cs typeface="Heebo Light"/>
              </a:rPr>
              <a:t>Water</a:t>
            </a:r>
            <a:endParaRPr sz="4000">
              <a:latin typeface="Heebo Light"/>
              <a:cs typeface="Heebo Light"/>
            </a:endParaRPr>
          </a:p>
        </p:txBody>
      </p:sp>
      <p:grpSp>
        <p:nvGrpSpPr>
          <p:cNvPr id="5" name="object 5"/>
          <p:cNvGrpSpPr>
            <a:grpSpLocks noGrp="1" noUngrp="1" noRot="1" noMove="1" noResize="1"/>
          </p:cNvGrpSpPr>
          <p:nvPr/>
        </p:nvGrpSpPr>
        <p:grpSpPr>
          <a:xfrm>
            <a:off x="4018280" y="3685540"/>
            <a:ext cx="1524000" cy="1524000"/>
            <a:chOff x="4018280" y="3685540"/>
            <a:chExt cx="1524000" cy="1524000"/>
          </a:xfrm>
        </p:grpSpPr>
        <p:sp>
          <p:nvSpPr>
            <p:cNvPr id="6" name="object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18280" y="3685540"/>
              <a:ext cx="1524000" cy="1524000"/>
            </a:xfrm>
            <a:custGeom>
              <a:avLst/>
              <a:gdLst/>
              <a:ahLst/>
              <a:cxnLst/>
              <a:rect l="l" t="t" r="r" b="b"/>
              <a:pathLst>
                <a:path w="1524000" h="1524000">
                  <a:moveTo>
                    <a:pt x="762994" y="1523479"/>
                  </a:moveTo>
                  <a:lnTo>
                    <a:pt x="714734" y="1521978"/>
                  </a:lnTo>
                  <a:lnTo>
                    <a:pt x="667273" y="1517534"/>
                  </a:lnTo>
                  <a:lnTo>
                    <a:pt x="620700" y="1510237"/>
                  </a:lnTo>
                  <a:lnTo>
                    <a:pt x="575104" y="1500175"/>
                  </a:lnTo>
                  <a:lnTo>
                    <a:pt x="530574" y="1487439"/>
                  </a:lnTo>
                  <a:lnTo>
                    <a:pt x="487200" y="1472117"/>
                  </a:lnTo>
                  <a:lnTo>
                    <a:pt x="445072" y="1454299"/>
                  </a:lnTo>
                  <a:lnTo>
                    <a:pt x="404278" y="1434075"/>
                  </a:lnTo>
                  <a:lnTo>
                    <a:pt x="364908" y="1411533"/>
                  </a:lnTo>
                  <a:lnTo>
                    <a:pt x="327051" y="1386762"/>
                  </a:lnTo>
                  <a:lnTo>
                    <a:pt x="290796" y="1359853"/>
                  </a:lnTo>
                  <a:lnTo>
                    <a:pt x="256233" y="1330895"/>
                  </a:lnTo>
                  <a:lnTo>
                    <a:pt x="223451" y="1299976"/>
                  </a:lnTo>
                  <a:lnTo>
                    <a:pt x="192540" y="1267187"/>
                  </a:lnTo>
                  <a:lnTo>
                    <a:pt x="163588" y="1232616"/>
                  </a:lnTo>
                  <a:lnTo>
                    <a:pt x="136685" y="1196353"/>
                  </a:lnTo>
                  <a:lnTo>
                    <a:pt x="111921" y="1158488"/>
                  </a:lnTo>
                  <a:lnTo>
                    <a:pt x="89384" y="1119109"/>
                  </a:lnTo>
                  <a:lnTo>
                    <a:pt x="69164" y="1078305"/>
                  </a:lnTo>
                  <a:lnTo>
                    <a:pt x="51350" y="1036167"/>
                  </a:lnTo>
                  <a:lnTo>
                    <a:pt x="36032" y="992784"/>
                  </a:lnTo>
                  <a:lnTo>
                    <a:pt x="23298" y="948244"/>
                  </a:lnTo>
                  <a:lnTo>
                    <a:pt x="13239" y="902637"/>
                  </a:lnTo>
                  <a:lnTo>
                    <a:pt x="5943" y="856054"/>
                  </a:lnTo>
                  <a:lnTo>
                    <a:pt x="1500" y="808581"/>
                  </a:lnTo>
                  <a:lnTo>
                    <a:pt x="0" y="760311"/>
                  </a:lnTo>
                  <a:lnTo>
                    <a:pt x="1500" y="711938"/>
                  </a:lnTo>
                  <a:lnTo>
                    <a:pt x="5943" y="664381"/>
                  </a:lnTo>
                  <a:lnTo>
                    <a:pt x="13239" y="617726"/>
                  </a:lnTo>
                  <a:lnTo>
                    <a:pt x="23298" y="572063"/>
                  </a:lnTo>
                  <a:lnTo>
                    <a:pt x="36032" y="527479"/>
                  </a:lnTo>
                  <a:lnTo>
                    <a:pt x="51350" y="484064"/>
                  </a:lnTo>
                  <a:lnTo>
                    <a:pt x="69164" y="441906"/>
                  </a:lnTo>
                  <a:lnTo>
                    <a:pt x="89384" y="401092"/>
                  </a:lnTo>
                  <a:lnTo>
                    <a:pt x="111921" y="361711"/>
                  </a:lnTo>
                  <a:lnTo>
                    <a:pt x="136685" y="323852"/>
                  </a:lnTo>
                  <a:lnTo>
                    <a:pt x="163588" y="287603"/>
                  </a:lnTo>
                  <a:lnTo>
                    <a:pt x="192540" y="253052"/>
                  </a:lnTo>
                  <a:lnTo>
                    <a:pt x="223451" y="220288"/>
                  </a:lnTo>
                  <a:lnTo>
                    <a:pt x="256233" y="189399"/>
                  </a:lnTo>
                  <a:lnTo>
                    <a:pt x="290796" y="160473"/>
                  </a:lnTo>
                  <a:lnTo>
                    <a:pt x="327051" y="133599"/>
                  </a:lnTo>
                  <a:lnTo>
                    <a:pt x="364908" y="108865"/>
                  </a:lnTo>
                  <a:lnTo>
                    <a:pt x="404278" y="86359"/>
                  </a:lnTo>
                  <a:lnTo>
                    <a:pt x="445072" y="66171"/>
                  </a:lnTo>
                  <a:lnTo>
                    <a:pt x="487200" y="48387"/>
                  </a:lnTo>
                  <a:lnTo>
                    <a:pt x="530574" y="33097"/>
                  </a:lnTo>
                  <a:lnTo>
                    <a:pt x="575104" y="20389"/>
                  </a:lnTo>
                  <a:lnTo>
                    <a:pt x="620700" y="10351"/>
                  </a:lnTo>
                  <a:lnTo>
                    <a:pt x="667273" y="3071"/>
                  </a:lnTo>
                  <a:lnTo>
                    <a:pt x="700167" y="0"/>
                  </a:lnTo>
                  <a:lnTo>
                    <a:pt x="825957" y="0"/>
                  </a:lnTo>
                  <a:lnTo>
                    <a:pt x="905581" y="10351"/>
                  </a:lnTo>
                  <a:lnTo>
                    <a:pt x="951259" y="20389"/>
                  </a:lnTo>
                  <a:lnTo>
                    <a:pt x="995864" y="33097"/>
                  </a:lnTo>
                  <a:lnTo>
                    <a:pt x="1039306" y="48387"/>
                  </a:lnTo>
                  <a:lnTo>
                    <a:pt x="1081496" y="66171"/>
                  </a:lnTo>
                  <a:lnTo>
                    <a:pt x="1122346" y="86359"/>
                  </a:lnTo>
                  <a:lnTo>
                    <a:pt x="1161766" y="108865"/>
                  </a:lnTo>
                  <a:lnTo>
                    <a:pt x="1199667" y="133599"/>
                  </a:lnTo>
                  <a:lnTo>
                    <a:pt x="1235961" y="160473"/>
                  </a:lnTo>
                  <a:lnTo>
                    <a:pt x="1270558" y="189399"/>
                  </a:lnTo>
                  <a:lnTo>
                    <a:pt x="1303369" y="220288"/>
                  </a:lnTo>
                  <a:lnTo>
                    <a:pt x="1334306" y="253052"/>
                  </a:lnTo>
                  <a:lnTo>
                    <a:pt x="1363279" y="287603"/>
                  </a:lnTo>
                  <a:lnTo>
                    <a:pt x="1390200" y="323852"/>
                  </a:lnTo>
                  <a:lnTo>
                    <a:pt x="1414979" y="361711"/>
                  </a:lnTo>
                  <a:lnTo>
                    <a:pt x="1437528" y="401092"/>
                  </a:lnTo>
                  <a:lnTo>
                    <a:pt x="1457757" y="441906"/>
                  </a:lnTo>
                  <a:lnTo>
                    <a:pt x="1475578" y="484064"/>
                  </a:lnTo>
                  <a:lnTo>
                    <a:pt x="1490901" y="527479"/>
                  </a:lnTo>
                  <a:lnTo>
                    <a:pt x="1503638" y="572063"/>
                  </a:lnTo>
                  <a:lnTo>
                    <a:pt x="1513699" y="617726"/>
                  </a:lnTo>
                  <a:lnTo>
                    <a:pt x="1520996" y="664381"/>
                  </a:lnTo>
                  <a:lnTo>
                    <a:pt x="1523999" y="696525"/>
                  </a:lnTo>
                  <a:lnTo>
                    <a:pt x="1523999" y="823967"/>
                  </a:lnTo>
                  <a:lnTo>
                    <a:pt x="1513699" y="902637"/>
                  </a:lnTo>
                  <a:lnTo>
                    <a:pt x="1503638" y="948244"/>
                  </a:lnTo>
                  <a:lnTo>
                    <a:pt x="1490901" y="992784"/>
                  </a:lnTo>
                  <a:lnTo>
                    <a:pt x="1475578" y="1036167"/>
                  </a:lnTo>
                  <a:lnTo>
                    <a:pt x="1457757" y="1078305"/>
                  </a:lnTo>
                  <a:lnTo>
                    <a:pt x="1437528" y="1119109"/>
                  </a:lnTo>
                  <a:lnTo>
                    <a:pt x="1414979" y="1158488"/>
                  </a:lnTo>
                  <a:lnTo>
                    <a:pt x="1390200" y="1196353"/>
                  </a:lnTo>
                  <a:lnTo>
                    <a:pt x="1363279" y="1232616"/>
                  </a:lnTo>
                  <a:lnTo>
                    <a:pt x="1334306" y="1267187"/>
                  </a:lnTo>
                  <a:lnTo>
                    <a:pt x="1303369" y="1299976"/>
                  </a:lnTo>
                  <a:lnTo>
                    <a:pt x="1270558" y="1330895"/>
                  </a:lnTo>
                  <a:lnTo>
                    <a:pt x="1235961" y="1359853"/>
                  </a:lnTo>
                  <a:lnTo>
                    <a:pt x="1199667" y="1386762"/>
                  </a:lnTo>
                  <a:lnTo>
                    <a:pt x="1161766" y="1411533"/>
                  </a:lnTo>
                  <a:lnTo>
                    <a:pt x="1122346" y="1434075"/>
                  </a:lnTo>
                  <a:lnTo>
                    <a:pt x="1081496" y="1454299"/>
                  </a:lnTo>
                  <a:lnTo>
                    <a:pt x="1039306" y="1472117"/>
                  </a:lnTo>
                  <a:lnTo>
                    <a:pt x="995864" y="1487439"/>
                  </a:lnTo>
                  <a:lnTo>
                    <a:pt x="951259" y="1500175"/>
                  </a:lnTo>
                  <a:lnTo>
                    <a:pt x="905581" y="1510237"/>
                  </a:lnTo>
                  <a:lnTo>
                    <a:pt x="858918" y="1517534"/>
                  </a:lnTo>
                  <a:lnTo>
                    <a:pt x="811359" y="1521978"/>
                  </a:lnTo>
                  <a:lnTo>
                    <a:pt x="762994" y="1523479"/>
                  </a:lnTo>
                  <a:close/>
                </a:path>
              </a:pathLst>
            </a:custGeom>
            <a:solidFill>
              <a:srgbClr val="F9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43860" y="4272663"/>
              <a:ext cx="222885" cy="302260"/>
            </a:xfrm>
            <a:custGeom>
              <a:avLst/>
              <a:gdLst/>
              <a:ahLst/>
              <a:cxnLst/>
              <a:rect l="l" t="t" r="r" b="b"/>
              <a:pathLst>
                <a:path w="222885" h="302260">
                  <a:moveTo>
                    <a:pt x="219765" y="301651"/>
                  </a:moveTo>
                  <a:lnTo>
                    <a:pt x="951" y="301651"/>
                  </a:lnTo>
                  <a:lnTo>
                    <a:pt x="951" y="240750"/>
                  </a:lnTo>
                  <a:lnTo>
                    <a:pt x="22832" y="240750"/>
                  </a:lnTo>
                  <a:lnTo>
                    <a:pt x="26638" y="239798"/>
                  </a:lnTo>
                  <a:lnTo>
                    <a:pt x="29492" y="237895"/>
                  </a:lnTo>
                  <a:lnTo>
                    <a:pt x="30443" y="235992"/>
                  </a:lnTo>
                  <a:lnTo>
                    <a:pt x="32346" y="233137"/>
                  </a:lnTo>
                  <a:lnTo>
                    <a:pt x="33297" y="230282"/>
                  </a:lnTo>
                  <a:lnTo>
                    <a:pt x="33297" y="227428"/>
                  </a:lnTo>
                  <a:lnTo>
                    <a:pt x="34249" y="224573"/>
                  </a:lnTo>
                  <a:lnTo>
                    <a:pt x="34249" y="213154"/>
                  </a:lnTo>
                  <a:lnTo>
                    <a:pt x="33297" y="190316"/>
                  </a:lnTo>
                  <a:lnTo>
                    <a:pt x="0" y="190316"/>
                  </a:lnTo>
                  <a:lnTo>
                    <a:pt x="0" y="131318"/>
                  </a:lnTo>
                  <a:lnTo>
                    <a:pt x="31395" y="131318"/>
                  </a:lnTo>
                  <a:lnTo>
                    <a:pt x="30443" y="89448"/>
                  </a:lnTo>
                  <a:lnTo>
                    <a:pt x="31157" y="75858"/>
                  </a:lnTo>
                  <a:lnTo>
                    <a:pt x="48118" y="32011"/>
                  </a:lnTo>
                  <a:lnTo>
                    <a:pt x="84879" y="6021"/>
                  </a:lnTo>
                  <a:lnTo>
                    <a:pt x="123677" y="0"/>
                  </a:lnTo>
                  <a:lnTo>
                    <a:pt x="138691" y="713"/>
                  </a:lnTo>
                  <a:lnTo>
                    <a:pt x="176953" y="11418"/>
                  </a:lnTo>
                  <a:lnTo>
                    <a:pt x="211202" y="42821"/>
                  </a:lnTo>
                  <a:lnTo>
                    <a:pt x="222619" y="90400"/>
                  </a:lnTo>
                  <a:lnTo>
                    <a:pt x="151266" y="90400"/>
                  </a:lnTo>
                  <a:lnTo>
                    <a:pt x="151266" y="79932"/>
                  </a:lnTo>
                  <a:lnTo>
                    <a:pt x="148412" y="72320"/>
                  </a:lnTo>
                  <a:lnTo>
                    <a:pt x="139850" y="63755"/>
                  </a:lnTo>
                  <a:lnTo>
                    <a:pt x="133191" y="61852"/>
                  </a:lnTo>
                  <a:lnTo>
                    <a:pt x="125580" y="61852"/>
                  </a:lnTo>
                  <a:lnTo>
                    <a:pt x="117389" y="63622"/>
                  </a:lnTo>
                  <a:lnTo>
                    <a:pt x="111428" y="68870"/>
                  </a:lnTo>
                  <a:lnTo>
                    <a:pt x="107786" y="77509"/>
                  </a:lnTo>
                  <a:lnTo>
                    <a:pt x="106552" y="89448"/>
                  </a:lnTo>
                  <a:lnTo>
                    <a:pt x="108455" y="131318"/>
                  </a:lnTo>
                  <a:lnTo>
                    <a:pt x="171245" y="131318"/>
                  </a:lnTo>
                  <a:lnTo>
                    <a:pt x="171245" y="190316"/>
                  </a:lnTo>
                  <a:lnTo>
                    <a:pt x="111309" y="190316"/>
                  </a:lnTo>
                  <a:lnTo>
                    <a:pt x="111309" y="220766"/>
                  </a:lnTo>
                  <a:lnTo>
                    <a:pt x="109406" y="226476"/>
                  </a:lnTo>
                  <a:lnTo>
                    <a:pt x="105601" y="235992"/>
                  </a:lnTo>
                  <a:lnTo>
                    <a:pt x="101796" y="240750"/>
                  </a:lnTo>
                  <a:lnTo>
                    <a:pt x="219765" y="240750"/>
                  </a:lnTo>
                  <a:lnTo>
                    <a:pt x="219765" y="301651"/>
                  </a:lnTo>
                  <a:close/>
                </a:path>
              </a:pathLst>
            </a:custGeom>
            <a:solidFill>
              <a:srgbClr val="212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3B58BD2-78FA-5E67-9F7F-98B247023E86}"/>
              </a:ext>
            </a:extLst>
          </p:cNvPr>
          <p:cNvSpPr txBox="1"/>
          <p:nvPr/>
        </p:nvSpPr>
        <p:spPr>
          <a:xfrm>
            <a:off x="4439770" y="4097811"/>
            <a:ext cx="136477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>
                <a:solidFill>
                  <a:srgbClr val="002346"/>
                </a:solidFill>
                <a:latin typeface="Big John"/>
              </a:rPr>
              <a:t>2.50</a:t>
            </a:r>
            <a:endParaRPr lang="en-GB" sz="4000" dirty="0">
              <a:solidFill>
                <a:srgbClr val="002346"/>
              </a:solidFill>
              <a:latin typeface="Big Joh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BDA48D15C21049A096CF0FE79CC07D" ma:contentTypeVersion="2" ma:contentTypeDescription="Create a new document." ma:contentTypeScope="" ma:versionID="f3dfb1f0a7f8f391bb041b7c9460a527">
  <xsd:schema xmlns:xsd="http://www.w3.org/2001/XMLSchema" xmlns:xs="http://www.w3.org/2001/XMLSchema" xmlns:p="http://schemas.microsoft.com/office/2006/metadata/properties" xmlns:ns2="ca74a85f-cf1c-4380-ae5c-01330fa3e6d9" xmlns:ns3="CA74A85F-CF1C-4380-AE5C-01330FA3E6D9" xmlns:ns4="9bdc137d-98a8-4b1e-88a9-8f45ba19fbcb" xmlns:ns5="cf89a0f4-8fb6-4761-b745-c748c98cb636" targetNamespace="http://schemas.microsoft.com/office/2006/metadata/properties" ma:root="true" ma:fieldsID="b6ee758d570bba0ca35486b17fa93569" ns2:_="" ns3:_="" ns4:_="" ns5:_="">
    <xsd:import namespace="ca74a85f-cf1c-4380-ae5c-01330fa3e6d9"/>
    <xsd:import namespace="CA74A85F-CF1C-4380-AE5C-01330FA3E6D9"/>
    <xsd:import namespace="9bdc137d-98a8-4b1e-88a9-8f45ba19fbcb"/>
    <xsd:import namespace="cf89a0f4-8fb6-4761-b745-c748c98cb636"/>
    <xsd:element name="properties">
      <xsd:complexType>
        <xsd:sequence>
          <xsd:element name="documentManagement">
            <xsd:complexType>
              <xsd:all>
                <xsd:element ref="ns2:AreaManager" minOccurs="0"/>
                <xsd:element ref="ns2:_Flow_SignoffStatus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5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4a85f-cf1c-4380-ae5c-01330fa3e6d9" elementFormDefault="qualified">
    <xsd:import namespace="http://schemas.microsoft.com/office/2006/documentManagement/types"/>
    <xsd:import namespace="http://schemas.microsoft.com/office/infopath/2007/PartnerControls"/>
    <xsd:element name="AreaManager" ma:index="2" nillable="true" ma:displayName="Area Manager" ma:format="Dropdown" ma:internalName="AreaManager" ma:readOnly="false">
      <xsd:simpleType>
        <xsd:restriction base="dms:Text">
          <xsd:maxLength value="255"/>
        </xsd:restriction>
      </xsd:simpleType>
    </xsd:element>
    <xsd:element name="_Flow_SignoffStatus" ma:index="3" nillable="true" ma:displayName="Sign-off status" ma:internalName="Sign_x002d_off_x0020_status" ma:readOnly="fals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hidden="true" ma:internalName="MediaServiceKeyPoints" ma:readOnly="true">
      <xsd:simpleType>
        <xsd:restriction base="dms:Note"/>
      </xsd:simpleType>
    </xsd:element>
    <xsd:element name="MediaServiceLocation" ma:index="21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8709f84-b73b-4bd3-8b3d-9b555fe4f0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4A85F-CF1C-4380-AE5C-01330FA3E6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c137d-98a8-4b1e-88a9-8f45ba19fbc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9a0f4-8fb6-4761-b745-c748c98cb636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FC98C590-0EB1-405D-BC6A-084970068630}" ma:internalName="TaxCatchAll" ma:readOnly="false" ma:showField="CatchAllData" ma:web="{9bdc137d-98a8-4b1e-88a9-8f45ba19fbcb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74a85f-cf1c-4380-ae5c-01330fa3e6d9">
      <Terms xmlns="http://schemas.microsoft.com/office/infopath/2007/PartnerControls"/>
    </lcf76f155ced4ddcb4097134ff3c332f>
    <AreaManager xmlns="ca74a85f-cf1c-4380-ae5c-01330fa3e6d9" xsi:nil="true"/>
    <_Flow_SignoffStatus xmlns="ca74a85f-cf1c-4380-ae5c-01330fa3e6d9" xsi:nil="true"/>
    <TaxCatchAll xmlns="cf89a0f4-8fb6-4761-b745-c748c98cb636" xsi:nil="true"/>
  </documentManagement>
</p:properties>
</file>

<file path=customXml/itemProps1.xml><?xml version="1.0" encoding="utf-8"?>
<ds:datastoreItem xmlns:ds="http://schemas.openxmlformats.org/officeDocument/2006/customXml" ds:itemID="{51CFBBE5-1800-4A92-A9B3-C15532695F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02D5D4-1E9B-4B1C-BB15-898228D300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74a85f-cf1c-4380-ae5c-01330fa3e6d9"/>
    <ds:schemaRef ds:uri="CA74A85F-CF1C-4380-AE5C-01330FA3E6D9"/>
    <ds:schemaRef ds:uri="9bdc137d-98a8-4b1e-88a9-8f45ba19fbcb"/>
    <ds:schemaRef ds:uri="cf89a0f4-8fb6-4761-b745-c748c98cb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440CE9-75CE-4036-8C13-F525B0CC7FA5}">
  <ds:schemaRefs>
    <ds:schemaRef ds:uri="http://schemas.microsoft.com/office/2006/metadata/properties"/>
    <ds:schemaRef ds:uri="http://schemas.microsoft.com/office/infopath/2007/PartnerControls"/>
    <ds:schemaRef ds:uri="ca74a85f-cf1c-4380-ae5c-01330fa3e6d9"/>
    <ds:schemaRef ds:uri="cf89a0f4-8fb6-4761-b745-c748c98cb63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13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Big John</vt:lpstr>
      <vt:lpstr>Calibri</vt:lpstr>
      <vt:lpstr>Heebo Light</vt:lpstr>
      <vt:lpstr>Office Theme</vt:lpstr>
      <vt:lpstr>Medium hot pasta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Melita Berg</dc:creator>
  <cp:lastModifiedBy>Gilly Minall</cp:lastModifiedBy>
  <cp:revision>19</cp:revision>
  <dcterms:created xsi:type="dcterms:W3CDTF">2023-08-25T09:51:48Z</dcterms:created>
  <dcterms:modified xsi:type="dcterms:W3CDTF">2023-09-08T13:24:48Z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0x010100E5BDA48D15C21049A096CF0FE79CC07D</vt:lpwstr>
  </property>
  <property fmtid="{D5CDD505-2E9C-101B-9397-08002B2CF9AE}" pid="3" name="Created">
    <vt:filetime>2023-07-06T00:00:00Z</vt:filetime>
  </property>
  <property fmtid="{D5CDD505-2E9C-101B-9397-08002B2CF9AE}" pid="4" name="Creator">
    <vt:lpwstr>Acrobat PDFMaker 23 for PowerPoint</vt:lpwstr>
  </property>
  <property fmtid="{D5CDD505-2E9C-101B-9397-08002B2CF9AE}" pid="5" name="LastSaved">
    <vt:filetime>2023-08-25T00:00:00Z</vt:filetime>
  </property>
  <property fmtid="{D5CDD505-2E9C-101B-9397-08002B2CF9AE}" pid="6" name="Order">
    <vt:lpwstr>7968000</vt:lpwstr>
  </property>
  <property fmtid="{D5CDD505-2E9C-101B-9397-08002B2CF9AE}" pid="7" name="Producer">
    <vt:lpwstr>Adobe PDF Library 23.3.247</vt:lpwstr>
  </property>
  <property fmtid="{D5CDD505-2E9C-101B-9397-08002B2CF9AE}" pid="8" name="MediaServiceImageTags">
    <vt:lpwstr/>
  </property>
</Properties>
</file>